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media/image1.jpeg" ContentType="image/jpeg"/>
  <Override PartName="/ppt/theme/theme2.xml" ContentType="application/vnd.openxmlformats-officedocument.theme+xml"/>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A9988"/>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A9988"/>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A9988"/>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A9988"/>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A9988"/>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A9988"/>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A9988"/>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A9988"/>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A9988"/>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1A9988"/>
        </a:fontRef>
        <a:srgbClr val="1A998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0D0"/>
          </a:solidFill>
        </a:fill>
      </a:tcStyle>
    </a:wholeTbl>
    <a:band2H>
      <a:tcTxStyle b="def" i="def"/>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1A9988"/>
        </a:fontRef>
        <a:srgbClr val="1A998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0CA"/>
          </a:solidFill>
        </a:fill>
      </a:tcStyle>
    </a:wholeTbl>
    <a:band2H>
      <a:tcTxStyle b="def" i="def"/>
      <a:tcStyle>
        <a:tcBdr/>
        <a:fill>
          <a:solidFill>
            <a:srgbClr val="FBE9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1A9988"/>
        </a:fontRef>
        <a:srgbClr val="1A998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6DF"/>
          </a:solidFill>
        </a:fill>
      </a:tcStyle>
    </a:wholeTbl>
    <a:band2H>
      <a:tcTxStyle b="def" i="def"/>
      <a:tcStyle>
        <a:tcBdr/>
        <a:fill>
          <a:solidFill>
            <a:srgbClr val="FFF3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1A9988"/>
        </a:fontRef>
        <a:srgbClr val="1A998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FED"/>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1A9988"/>
        </a:fontRef>
        <a:srgbClr val="1A9988"/>
      </a:tcTxStyle>
      <a:tcStyle>
        <a:tcBdr>
          <a:left>
            <a:ln w="12700" cap="flat">
              <a:noFill/>
              <a:miter lim="400000"/>
            </a:ln>
          </a:left>
          <a:right>
            <a:ln w="12700" cap="flat">
              <a:noFill/>
              <a:miter lim="400000"/>
            </a:ln>
          </a:right>
          <a:top>
            <a:ln w="50800" cap="flat">
              <a:solidFill>
                <a:srgbClr val="1A9988"/>
              </a:solidFill>
              <a:prstDash val="solid"/>
              <a:round/>
            </a:ln>
          </a:top>
          <a:bottom>
            <a:ln w="25400" cap="flat">
              <a:solidFill>
                <a:srgbClr val="1A9988"/>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1A9988"/>
              </a:solidFill>
              <a:prstDash val="solid"/>
              <a:round/>
            </a:ln>
          </a:top>
          <a:bottom>
            <a:ln w="25400" cap="flat">
              <a:solidFill>
                <a:srgbClr val="1A9988"/>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1A9988"/>
        </a:fontRef>
        <a:srgbClr val="1A998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DD9"/>
          </a:solidFill>
        </a:fill>
      </a:tcStyle>
    </a:wholeTbl>
    <a:band2H>
      <a:tcTxStyle b="def" i="def"/>
      <a:tcStyle>
        <a:tcBdr/>
        <a:fill>
          <a:solidFill>
            <a:srgbClr val="E7EFE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A9988"/>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A9988"/>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A9988"/>
          </a:solidFill>
        </a:fill>
      </a:tcStyle>
    </a:firstRow>
  </a:tblStyle>
  <a:tblStyle styleId="{2708684C-4D16-4618-839F-0558EEFCDFE6}" styleName="">
    <a:tblBg/>
    <a:wholeTbl>
      <a:tcTxStyle b="off" i="off">
        <a:fontRef idx="minor">
          <a:srgbClr val="1A9988"/>
        </a:fontRef>
        <a:srgbClr val="1A9988"/>
      </a:tcTxStyle>
      <a:tcStyle>
        <a:tcBdr>
          <a:left>
            <a:ln w="12700" cap="flat">
              <a:solidFill>
                <a:srgbClr val="1A9988"/>
              </a:solidFill>
              <a:prstDash val="solid"/>
              <a:round/>
            </a:ln>
          </a:left>
          <a:right>
            <a:ln w="12700" cap="flat">
              <a:solidFill>
                <a:srgbClr val="1A9988"/>
              </a:solidFill>
              <a:prstDash val="solid"/>
              <a:round/>
            </a:ln>
          </a:right>
          <a:top>
            <a:ln w="12700" cap="flat">
              <a:solidFill>
                <a:srgbClr val="1A9988"/>
              </a:solidFill>
              <a:prstDash val="solid"/>
              <a:round/>
            </a:ln>
          </a:top>
          <a:bottom>
            <a:ln w="127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solidFill>
            <a:srgbClr val="1A9988">
              <a:alpha val="20000"/>
            </a:srgbClr>
          </a:solidFill>
        </a:fill>
      </a:tcStyle>
    </a:wholeTbl>
    <a:band2H>
      <a:tcTxStyle b="def" i="def"/>
      <a:tcStyle>
        <a:tcBdr/>
        <a:fill>
          <a:solidFill>
            <a:srgbClr val="FFFFFF"/>
          </a:solidFill>
        </a:fill>
      </a:tcStyle>
    </a:band2H>
    <a:firstCol>
      <a:tcTxStyle b="on" i="off">
        <a:fontRef idx="minor">
          <a:srgbClr val="1A9988"/>
        </a:fontRef>
        <a:srgbClr val="1A9988"/>
      </a:tcTxStyle>
      <a:tcStyle>
        <a:tcBdr>
          <a:left>
            <a:ln w="12700" cap="flat">
              <a:solidFill>
                <a:srgbClr val="1A9988"/>
              </a:solidFill>
              <a:prstDash val="solid"/>
              <a:round/>
            </a:ln>
          </a:left>
          <a:right>
            <a:ln w="12700" cap="flat">
              <a:solidFill>
                <a:srgbClr val="1A9988"/>
              </a:solidFill>
              <a:prstDash val="solid"/>
              <a:round/>
            </a:ln>
          </a:right>
          <a:top>
            <a:ln w="12700" cap="flat">
              <a:solidFill>
                <a:srgbClr val="1A9988"/>
              </a:solidFill>
              <a:prstDash val="solid"/>
              <a:round/>
            </a:ln>
          </a:top>
          <a:bottom>
            <a:ln w="127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solidFill>
            <a:srgbClr val="1A9988">
              <a:alpha val="20000"/>
            </a:srgbClr>
          </a:solidFill>
        </a:fill>
      </a:tcStyle>
    </a:firstCol>
    <a:lastRow>
      <a:tcTxStyle b="on" i="off">
        <a:fontRef idx="minor">
          <a:srgbClr val="1A9988"/>
        </a:fontRef>
        <a:srgbClr val="1A9988"/>
      </a:tcTxStyle>
      <a:tcStyle>
        <a:tcBdr>
          <a:left>
            <a:ln w="12700" cap="flat">
              <a:solidFill>
                <a:srgbClr val="1A9988"/>
              </a:solidFill>
              <a:prstDash val="solid"/>
              <a:round/>
            </a:ln>
          </a:left>
          <a:right>
            <a:ln w="12700" cap="flat">
              <a:solidFill>
                <a:srgbClr val="1A9988"/>
              </a:solidFill>
              <a:prstDash val="solid"/>
              <a:round/>
            </a:ln>
          </a:right>
          <a:top>
            <a:ln w="50800" cap="flat">
              <a:solidFill>
                <a:srgbClr val="1A9988"/>
              </a:solidFill>
              <a:prstDash val="solid"/>
              <a:round/>
            </a:ln>
          </a:top>
          <a:bottom>
            <a:ln w="127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noFill/>
        </a:fill>
      </a:tcStyle>
    </a:lastRow>
    <a:firstRow>
      <a:tcTxStyle b="on" i="off">
        <a:fontRef idx="minor">
          <a:srgbClr val="1A9988"/>
        </a:fontRef>
        <a:srgbClr val="1A9988"/>
      </a:tcTxStyle>
      <a:tcStyle>
        <a:tcBdr>
          <a:left>
            <a:ln w="12700" cap="flat">
              <a:solidFill>
                <a:srgbClr val="1A9988"/>
              </a:solidFill>
              <a:prstDash val="solid"/>
              <a:round/>
            </a:ln>
          </a:left>
          <a:right>
            <a:ln w="12700" cap="flat">
              <a:solidFill>
                <a:srgbClr val="1A9988"/>
              </a:solidFill>
              <a:prstDash val="solid"/>
              <a:round/>
            </a:ln>
          </a:right>
          <a:top>
            <a:ln w="12700" cap="flat">
              <a:solidFill>
                <a:srgbClr val="1A9988"/>
              </a:solidFill>
              <a:prstDash val="solid"/>
              <a:round/>
            </a:ln>
          </a:top>
          <a:bottom>
            <a:ln w="254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15" name="Shape 215"/>
          <p:cNvSpPr/>
          <p:nvPr>
            <p:ph type="sldImg"/>
          </p:nvPr>
        </p:nvSpPr>
        <p:spPr>
          <a:xfrm>
            <a:off x="1143000" y="685800"/>
            <a:ext cx="4572000" cy="3429000"/>
          </a:xfrm>
          <a:prstGeom prst="rect">
            <a:avLst/>
          </a:prstGeom>
        </p:spPr>
        <p:txBody>
          <a:bodyPr/>
          <a:lstStyle/>
          <a:p>
            <a:pPr/>
          </a:p>
        </p:txBody>
      </p:sp>
      <p:sp>
        <p:nvSpPr>
          <p:cNvPr id="216" name="Shape 21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bg>
      <p:bgPr>
        <a:solidFill>
          <a:srgbClr val="E9EDEE"/>
        </a:solidFill>
      </p:bgPr>
    </p:bg>
    <p:spTree>
      <p:nvGrpSpPr>
        <p:cNvPr id="1" name=""/>
        <p:cNvGrpSpPr/>
        <p:nvPr/>
      </p:nvGrpSpPr>
      <p:grpSpPr>
        <a:xfrm>
          <a:off x="0" y="0"/>
          <a:ext cx="0" cy="0"/>
          <a:chOff x="0" y="0"/>
          <a:chExt cx="0" cy="0"/>
        </a:xfrm>
      </p:grpSpPr>
      <p:pic>
        <p:nvPicPr>
          <p:cNvPr id="19" name="Google Shape;10;p2" descr="Google Shape;10;p2"/>
          <p:cNvPicPr>
            <a:picLocks noChangeAspect="1"/>
          </p:cNvPicPr>
          <p:nvPr/>
        </p:nvPicPr>
        <p:blipFill>
          <a:blip r:embed="rId2">
            <a:extLst/>
          </a:blip>
          <a:srcRect l="0" t="21799" r="0" b="23590"/>
          <a:stretch>
            <a:fillRect/>
          </a:stretch>
        </p:blipFill>
        <p:spPr>
          <a:xfrm>
            <a:off x="0" y="487825"/>
            <a:ext cx="9144000" cy="4655676"/>
          </a:xfrm>
          <a:prstGeom prst="rect">
            <a:avLst/>
          </a:prstGeom>
          <a:ln w="12700">
            <a:miter lim="400000"/>
          </a:ln>
        </p:spPr>
      </p:pic>
      <p:sp>
        <p:nvSpPr>
          <p:cNvPr id="20" name="Google Shape;11;p2"/>
          <p:cNvSpPr/>
          <p:nvPr/>
        </p:nvSpPr>
        <p:spPr>
          <a:xfrm>
            <a:off x="0" y="-1"/>
            <a:ext cx="9144000" cy="487802"/>
          </a:xfrm>
          <a:prstGeom prst="rect">
            <a:avLst/>
          </a:prstGeom>
          <a:solidFill>
            <a:srgbClr val="FFFFFF"/>
          </a:solidFill>
          <a:ln w="12700">
            <a:miter lim="400000"/>
          </a:ln>
        </p:spPr>
        <p:txBody>
          <a:bodyPr lIns="45719" rIns="45719" anchor="ctr"/>
          <a:lstStyle/>
          <a:p>
            <a:pPr>
              <a:defRPr>
                <a:solidFill>
                  <a:srgbClr val="000000"/>
                </a:solidFill>
              </a:defRPr>
            </a:pPr>
          </a:p>
        </p:txBody>
      </p:sp>
      <p:grpSp>
        <p:nvGrpSpPr>
          <p:cNvPr id="23" name="Google Shape;12;p2"/>
          <p:cNvGrpSpPr/>
          <p:nvPr/>
        </p:nvGrpSpPr>
        <p:grpSpPr>
          <a:xfrm>
            <a:off x="830392" y="1191255"/>
            <a:ext cx="745763" cy="45827"/>
            <a:chOff x="0" y="0"/>
            <a:chExt cx="745762" cy="45826"/>
          </a:xfrm>
        </p:grpSpPr>
        <p:sp>
          <p:nvSpPr>
            <p:cNvPr id="21" name="Google Shape;13;p2"/>
            <p:cNvSpPr/>
            <p:nvPr/>
          </p:nvSpPr>
          <p:spPr>
            <a:xfrm rot="16200000">
              <a:off x="536420" y="-163517"/>
              <a:ext cx="45827" cy="372860"/>
            </a:xfrm>
            <a:prstGeom prst="rect">
              <a:avLst/>
            </a:prstGeom>
            <a:solidFill>
              <a:schemeClr val="accent3"/>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2" name="Google Shape;14;p2"/>
            <p:cNvSpPr/>
            <p:nvPr/>
          </p:nvSpPr>
          <p:spPr>
            <a:xfrm rot="16200000">
              <a:off x="165092" y="-165093"/>
              <a:ext cx="45827" cy="376012"/>
            </a:xfrm>
            <a:prstGeom prst="rect">
              <a:avLst/>
            </a:prstGeom>
            <a:solidFill>
              <a:srgbClr val="1A9988"/>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24" name="标题文本"/>
          <p:cNvSpPr txBox="1"/>
          <p:nvPr>
            <p:ph type="title"/>
          </p:nvPr>
        </p:nvSpPr>
        <p:spPr>
          <a:xfrm>
            <a:off x="729450" y="1322449"/>
            <a:ext cx="7688100" cy="1664701"/>
          </a:xfrm>
          <a:prstGeom prst="rect">
            <a:avLst/>
          </a:prstGeom>
        </p:spPr>
        <p:txBody>
          <a:bodyPr/>
          <a:lstStyle>
            <a:lvl1pPr>
              <a:defRPr sz="4200"/>
            </a:lvl1pPr>
          </a:lstStyle>
          <a:p>
            <a:pPr/>
            <a:r>
              <a:t>标题文本</a:t>
            </a:r>
          </a:p>
        </p:txBody>
      </p:sp>
      <p:sp>
        <p:nvSpPr>
          <p:cNvPr id="25" name="正文级别 1…"/>
          <p:cNvSpPr txBox="1"/>
          <p:nvPr>
            <p:ph type="body" sz="quarter" idx="1"/>
          </p:nvPr>
        </p:nvSpPr>
        <p:spPr>
          <a:xfrm>
            <a:off x="729626" y="3172899"/>
            <a:ext cx="7688101" cy="541201"/>
          </a:xfrm>
          <a:prstGeom prst="rect">
            <a:avLst/>
          </a:prstGeom>
        </p:spPr>
        <p:txBody>
          <a:bodyPr>
            <a:normAutofit fontScale="100000" lnSpcReduction="0"/>
          </a:bodyPr>
          <a:lstStyle>
            <a:lvl1pPr marL="311150" indent="-165100">
              <a:lnSpc>
                <a:spcPct val="100000"/>
              </a:lnSpc>
              <a:buClrTx/>
              <a:buSzTx/>
              <a:buFontTx/>
              <a:buNone/>
              <a:defRPr sz="1600"/>
            </a:lvl1pPr>
            <a:lvl2pPr marL="311150" indent="304800">
              <a:lnSpc>
                <a:spcPct val="100000"/>
              </a:lnSpc>
              <a:buClrTx/>
              <a:buSzTx/>
              <a:buFontTx/>
              <a:buNone/>
              <a:defRPr sz="1600"/>
            </a:lvl2pPr>
            <a:lvl3pPr marL="311150" indent="762000">
              <a:lnSpc>
                <a:spcPct val="100000"/>
              </a:lnSpc>
              <a:buClrTx/>
              <a:buSzTx/>
              <a:buFontTx/>
              <a:buNone/>
              <a:defRPr sz="1600"/>
            </a:lvl3pPr>
            <a:lvl4pPr marL="311150" indent="1219200">
              <a:lnSpc>
                <a:spcPct val="100000"/>
              </a:lnSpc>
              <a:buClrTx/>
              <a:buSzTx/>
              <a:buFontTx/>
              <a:buNone/>
              <a:defRPr sz="1600"/>
            </a:lvl4pPr>
            <a:lvl5pPr marL="311150" indent="1676400">
              <a:lnSpc>
                <a:spcPct val="100000"/>
              </a:lnSpc>
              <a:buClrTx/>
              <a:buSzTx/>
              <a:buFontTx/>
              <a:buNone/>
              <a:defRPr sz="1600"/>
            </a:lvl5pPr>
          </a:lstStyle>
          <a:p>
            <a:pPr/>
            <a:r>
              <a:t>正文级别 1</a:t>
            </a:r>
          </a:p>
          <a:p>
            <a:pPr lvl="1"/>
            <a:r>
              <a:t>正文级别 2</a:t>
            </a:r>
          </a:p>
          <a:p>
            <a:pPr lvl="2"/>
            <a:r>
              <a:t>正文级别 3</a:t>
            </a:r>
          </a:p>
          <a:p>
            <a:pPr lvl="3"/>
            <a:r>
              <a:t>正文级别 4</a:t>
            </a:r>
          </a:p>
          <a:p>
            <a:pPr lvl="4"/>
            <a:r>
              <a:t>正文级别 5</a:t>
            </a:r>
          </a:p>
        </p:txBody>
      </p:sp>
      <p:sp>
        <p:nvSpPr>
          <p:cNvPr id="26" name="Google Shape;18;p2"/>
          <p:cNvSpPr txBox="1"/>
          <p:nvPr/>
        </p:nvSpPr>
        <p:spPr>
          <a:xfrm>
            <a:off x="226549" y="103575"/>
            <a:ext cx="998102" cy="2717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600">
                <a:solidFill>
                  <a:srgbClr val="000000"/>
                </a:solidFill>
                <a:latin typeface="Raleway"/>
                <a:ea typeface="Raleway"/>
                <a:cs typeface="Raleway"/>
                <a:sym typeface="Raleway"/>
              </a:defRPr>
            </a:lvl1pPr>
          </a:lstStyle>
          <a:p>
            <a:pPr/>
            <a:r>
              <a:t>Hypeledger</a:t>
            </a:r>
          </a:p>
        </p:txBody>
      </p:sp>
      <p:sp>
        <p:nvSpPr>
          <p:cNvPr id="27" name="Google Shape;19;p2"/>
          <p:cNvSpPr txBox="1"/>
          <p:nvPr/>
        </p:nvSpPr>
        <p:spPr>
          <a:xfrm>
            <a:off x="1296766" y="103575"/>
            <a:ext cx="2100602" cy="2717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600">
                <a:solidFill>
                  <a:srgbClr val="000000"/>
                </a:solidFill>
                <a:latin typeface="Raleway"/>
                <a:ea typeface="Raleway"/>
                <a:cs typeface="Raleway"/>
                <a:sym typeface="Raleway"/>
              </a:defRPr>
            </a:lvl1pPr>
          </a:lstStyle>
          <a:p>
            <a:pPr/>
            <a:r>
              <a:t>Bootcamp Hong Kong</a:t>
            </a:r>
          </a:p>
        </p:txBody>
      </p:sp>
      <p:sp>
        <p:nvSpPr>
          <p:cNvPr id="28" name="Google Shape;20;p2"/>
          <p:cNvSpPr txBox="1"/>
          <p:nvPr/>
        </p:nvSpPr>
        <p:spPr>
          <a:xfrm>
            <a:off x="8213935" y="103575"/>
            <a:ext cx="705901" cy="2717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r">
              <a:defRPr sz="600">
                <a:solidFill>
                  <a:srgbClr val="000000"/>
                </a:solidFill>
                <a:latin typeface="Raleway"/>
                <a:ea typeface="Raleway"/>
                <a:cs typeface="Raleway"/>
                <a:sym typeface="Raleway"/>
              </a:defRPr>
            </a:lvl1pPr>
          </a:lstStyle>
          <a:p>
            <a:pPr/>
            <a:r>
              <a:t>2019 March</a:t>
            </a:r>
          </a:p>
        </p:txBody>
      </p:sp>
      <p:sp>
        <p:nvSpPr>
          <p:cNvPr id="2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TITLE_AND_DESCRIPTION">
    <p:spTree>
      <p:nvGrpSpPr>
        <p:cNvPr id="1" name=""/>
        <p:cNvGrpSpPr/>
        <p:nvPr/>
      </p:nvGrpSpPr>
      <p:grpSpPr>
        <a:xfrm>
          <a:off x="0" y="0"/>
          <a:ext cx="0" cy="0"/>
          <a:chOff x="0" y="0"/>
          <a:chExt cx="0" cy="0"/>
        </a:xfrm>
      </p:grpSpPr>
      <p:sp>
        <p:nvSpPr>
          <p:cNvPr id="133" name="Google Shape;120;p12"/>
          <p:cNvSpPr/>
          <p:nvPr/>
        </p:nvSpPr>
        <p:spPr>
          <a:xfrm>
            <a:off x="0" y="0"/>
            <a:ext cx="4572000" cy="5143500"/>
          </a:xfrm>
          <a:prstGeom prst="rect">
            <a:avLst/>
          </a:prstGeom>
          <a:solidFill>
            <a:srgbClr val="E9EDEE"/>
          </a:solidFill>
          <a:ln w="12700">
            <a:miter lim="400000"/>
          </a:ln>
        </p:spPr>
        <p:txBody>
          <a:bodyPr lIns="45719" rIns="45719" anchor="ctr"/>
          <a:lstStyle/>
          <a:p>
            <a:pPr>
              <a:defRPr>
                <a:solidFill>
                  <a:srgbClr val="000000"/>
                </a:solidFill>
              </a:defRPr>
            </a:pPr>
          </a:p>
        </p:txBody>
      </p:sp>
      <p:grpSp>
        <p:nvGrpSpPr>
          <p:cNvPr id="136" name="Google Shape;121;p12"/>
          <p:cNvGrpSpPr/>
          <p:nvPr/>
        </p:nvGrpSpPr>
        <p:grpSpPr>
          <a:xfrm>
            <a:off x="830392" y="1191255"/>
            <a:ext cx="745763" cy="45827"/>
            <a:chOff x="0" y="0"/>
            <a:chExt cx="745762" cy="45826"/>
          </a:xfrm>
        </p:grpSpPr>
        <p:sp>
          <p:nvSpPr>
            <p:cNvPr id="134" name="Google Shape;122;p12"/>
            <p:cNvSpPr/>
            <p:nvPr/>
          </p:nvSpPr>
          <p:spPr>
            <a:xfrm rot="16200000">
              <a:off x="536420" y="-163517"/>
              <a:ext cx="45827" cy="372860"/>
            </a:xfrm>
            <a:prstGeom prst="rect">
              <a:avLst/>
            </a:prstGeom>
            <a:solidFill>
              <a:schemeClr val="accent3"/>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35" name="Google Shape;123;p12"/>
            <p:cNvSpPr/>
            <p:nvPr/>
          </p:nvSpPr>
          <p:spPr>
            <a:xfrm rot="16200000">
              <a:off x="165092" y="-165093"/>
              <a:ext cx="45827" cy="376012"/>
            </a:xfrm>
            <a:prstGeom prst="rect">
              <a:avLst/>
            </a:prstGeom>
            <a:solidFill>
              <a:srgbClr val="1A9988"/>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137" name="标题文本"/>
          <p:cNvSpPr txBox="1"/>
          <p:nvPr>
            <p:ph type="title"/>
          </p:nvPr>
        </p:nvSpPr>
        <p:spPr>
          <a:xfrm>
            <a:off x="730000" y="1318650"/>
            <a:ext cx="3300901" cy="1687200"/>
          </a:xfrm>
          <a:prstGeom prst="rect">
            <a:avLst/>
          </a:prstGeom>
        </p:spPr>
        <p:txBody>
          <a:bodyPr/>
          <a:lstStyle/>
          <a:p>
            <a:pPr/>
            <a:r>
              <a:t>标题文本</a:t>
            </a:r>
          </a:p>
        </p:txBody>
      </p:sp>
      <p:sp>
        <p:nvSpPr>
          <p:cNvPr id="138" name="正文级别 1…"/>
          <p:cNvSpPr txBox="1"/>
          <p:nvPr>
            <p:ph type="body" sz="quarter" idx="1"/>
          </p:nvPr>
        </p:nvSpPr>
        <p:spPr>
          <a:xfrm>
            <a:off x="724949" y="3161525"/>
            <a:ext cx="3300902" cy="759001"/>
          </a:xfrm>
          <a:prstGeom prst="rect">
            <a:avLst/>
          </a:prstGeom>
        </p:spPr>
        <p:txBody>
          <a:bodyPr>
            <a:normAutofit fontScale="100000" lnSpcReduction="0"/>
          </a:bodyPr>
          <a:lstStyle>
            <a:lvl1pPr marL="311150" indent="-165100">
              <a:lnSpc>
                <a:spcPct val="100000"/>
              </a:lnSpc>
              <a:buClrTx/>
              <a:buSzTx/>
              <a:buFontTx/>
              <a:buNone/>
              <a:defRPr sz="1600"/>
            </a:lvl1pPr>
            <a:lvl2pPr marL="311150" indent="304800">
              <a:lnSpc>
                <a:spcPct val="100000"/>
              </a:lnSpc>
              <a:buClrTx/>
              <a:buSzTx/>
              <a:buFontTx/>
              <a:buNone/>
              <a:defRPr sz="1600"/>
            </a:lvl2pPr>
            <a:lvl3pPr marL="311150" indent="762000">
              <a:lnSpc>
                <a:spcPct val="100000"/>
              </a:lnSpc>
              <a:buClrTx/>
              <a:buSzTx/>
              <a:buFontTx/>
              <a:buNone/>
              <a:defRPr sz="1600"/>
            </a:lvl3pPr>
            <a:lvl4pPr marL="311150" indent="1219200">
              <a:lnSpc>
                <a:spcPct val="100000"/>
              </a:lnSpc>
              <a:buClrTx/>
              <a:buSzTx/>
              <a:buFontTx/>
              <a:buNone/>
              <a:defRPr sz="1600"/>
            </a:lvl4pPr>
            <a:lvl5pPr marL="311150" indent="1676400">
              <a:lnSpc>
                <a:spcPct val="100000"/>
              </a:lnSpc>
              <a:buClrTx/>
              <a:buSzTx/>
              <a:buFontTx/>
              <a:buNone/>
              <a:defRPr sz="1600"/>
            </a:lvl5pPr>
          </a:lstStyle>
          <a:p>
            <a:pPr/>
            <a:r>
              <a:t>正文级别 1</a:t>
            </a:r>
          </a:p>
          <a:p>
            <a:pPr lvl="1"/>
            <a:r>
              <a:t>正文级别 2</a:t>
            </a:r>
          </a:p>
          <a:p>
            <a:pPr lvl="2"/>
            <a:r>
              <a:t>正文级别 3</a:t>
            </a:r>
          </a:p>
          <a:p>
            <a:pPr lvl="3"/>
            <a:r>
              <a:t>正文级别 4</a:t>
            </a:r>
          </a:p>
          <a:p>
            <a:pPr lvl="4"/>
            <a:r>
              <a:t>正文级别 5</a:t>
            </a:r>
          </a:p>
        </p:txBody>
      </p:sp>
      <p:sp>
        <p:nvSpPr>
          <p:cNvPr id="139" name="Google Shape;126;p12"/>
          <p:cNvSpPr txBox="1"/>
          <p:nvPr>
            <p:ph type="body" sz="half" idx="21"/>
          </p:nvPr>
        </p:nvSpPr>
        <p:spPr>
          <a:xfrm>
            <a:off x="5174224" y="1352624"/>
            <a:ext cx="3374400" cy="3025502"/>
          </a:xfrm>
          <a:prstGeom prst="rect">
            <a:avLst/>
          </a:prstGeom>
        </p:spPr>
        <p:txBody>
          <a:bodyPr>
            <a:normAutofit fontScale="100000" lnSpcReduction="0"/>
          </a:bodyPr>
          <a:lstStyle/>
          <a:p>
            <a:pPr/>
          </a:p>
        </p:txBody>
      </p:sp>
      <p:sp>
        <p:nvSpPr>
          <p:cNvPr id="140" name="Google Shape;128;p12"/>
          <p:cNvSpPr/>
          <p:nvPr/>
        </p:nvSpPr>
        <p:spPr>
          <a:xfrm>
            <a:off x="8280450" y="0"/>
            <a:ext cx="863401" cy="454200"/>
          </a:xfrm>
          <a:prstGeom prst="rect">
            <a:avLst/>
          </a:prstGeom>
          <a:solidFill>
            <a:srgbClr val="FFFFFF"/>
          </a:solidFill>
          <a:ln w="12700">
            <a:miter lim="400000"/>
          </a:ln>
        </p:spPr>
        <p:txBody>
          <a:bodyPr lIns="45719" rIns="45719" anchor="ctr"/>
          <a:lstStyle/>
          <a:p>
            <a:pPr>
              <a:defRPr>
                <a:solidFill>
                  <a:srgbClr val="000000"/>
                </a:solidFill>
              </a:defRPr>
            </a:pPr>
          </a:p>
        </p:txBody>
      </p:sp>
      <p:sp>
        <p:nvSpPr>
          <p:cNvPr id="141" name="Google Shape;129;p12"/>
          <p:cNvSpPr/>
          <p:nvPr/>
        </p:nvSpPr>
        <p:spPr>
          <a:xfrm>
            <a:off x="8598816" y="216349"/>
            <a:ext cx="216302" cy="1"/>
          </a:xfrm>
          <a:prstGeom prst="line">
            <a:avLst/>
          </a:prstGeom>
          <a:ln>
            <a:solidFill>
              <a:srgbClr val="B7B7B7"/>
            </a:solidFill>
          </a:ln>
        </p:spPr>
        <p:txBody>
          <a:bodyPr lIns="45719" rIns="45719"/>
          <a:lstStyle/>
          <a:p>
            <a:pPr/>
          </a:p>
        </p:txBody>
      </p:sp>
      <p:sp>
        <p:nvSpPr>
          <p:cNvPr id="142" name="Google Shape;130;p12"/>
          <p:cNvSpPr/>
          <p:nvPr/>
        </p:nvSpPr>
        <p:spPr>
          <a:xfrm>
            <a:off x="8598816" y="250138"/>
            <a:ext cx="216302" cy="1"/>
          </a:xfrm>
          <a:prstGeom prst="line">
            <a:avLst/>
          </a:prstGeom>
          <a:ln>
            <a:solidFill>
              <a:srgbClr val="B7B7B7"/>
            </a:solidFill>
          </a:ln>
        </p:spPr>
        <p:txBody>
          <a:bodyPr lIns="45719" rIns="45719"/>
          <a:lstStyle/>
          <a:p>
            <a:pPr/>
          </a:p>
        </p:txBody>
      </p:sp>
      <p:sp>
        <p:nvSpPr>
          <p:cNvPr id="143" name="Google Shape;131;p12"/>
          <p:cNvSpPr/>
          <p:nvPr/>
        </p:nvSpPr>
        <p:spPr>
          <a:xfrm>
            <a:off x="8598816" y="283924"/>
            <a:ext cx="216302" cy="1"/>
          </a:xfrm>
          <a:prstGeom prst="line">
            <a:avLst/>
          </a:prstGeom>
          <a:ln>
            <a:solidFill>
              <a:srgbClr val="B7B7B7"/>
            </a:solidFill>
          </a:ln>
        </p:spPr>
        <p:txBody>
          <a:bodyPr lIns="45719" rIns="45719"/>
          <a:lstStyle/>
          <a:p>
            <a:pPr/>
          </a:p>
        </p:txBody>
      </p:sp>
      <p:sp>
        <p:nvSpPr>
          <p:cNvPr id="14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APTION_ONLY">
    <p:spTree>
      <p:nvGrpSpPr>
        <p:cNvPr id="1" name=""/>
        <p:cNvGrpSpPr/>
        <p:nvPr/>
      </p:nvGrpSpPr>
      <p:grpSpPr>
        <a:xfrm>
          <a:off x="0" y="0"/>
          <a:ext cx="0" cy="0"/>
          <a:chOff x="0" y="0"/>
          <a:chExt cx="0" cy="0"/>
        </a:xfrm>
      </p:grpSpPr>
      <p:sp>
        <p:nvSpPr>
          <p:cNvPr id="151" name="正文级别 1…"/>
          <p:cNvSpPr txBox="1"/>
          <p:nvPr>
            <p:ph type="body" sz="quarter" idx="1"/>
          </p:nvPr>
        </p:nvSpPr>
        <p:spPr>
          <a:xfrm>
            <a:off x="724949" y="4372550"/>
            <a:ext cx="7697401" cy="460501"/>
          </a:xfrm>
          <a:prstGeom prst="rect">
            <a:avLst/>
          </a:prstGeom>
        </p:spPr>
        <p:txBody>
          <a:bodyPr anchor="ctr">
            <a:normAutofit fontScale="100000" lnSpcReduction="0"/>
          </a:bodyP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pPr/>
            <a:r>
              <a:t>正文级别 1</a:t>
            </a:r>
          </a:p>
          <a:p>
            <a:pPr lvl="1"/>
            <a:r>
              <a:t>正文级别 2</a:t>
            </a:r>
          </a:p>
          <a:p>
            <a:pPr lvl="2"/>
            <a:r>
              <a:t>正文级别 3</a:t>
            </a:r>
          </a:p>
          <a:p>
            <a:pPr lvl="3"/>
            <a:r>
              <a:t>正文级别 4</a:t>
            </a:r>
          </a:p>
          <a:p>
            <a:pPr lvl="4"/>
            <a:r>
              <a:t>正文级别 5</a:t>
            </a:r>
          </a:p>
        </p:txBody>
      </p:sp>
      <p:sp>
        <p:nvSpPr>
          <p:cNvPr id="152" name="Google Shape;135;p13"/>
          <p:cNvSpPr/>
          <p:nvPr/>
        </p:nvSpPr>
        <p:spPr>
          <a:xfrm>
            <a:off x="8280450" y="0"/>
            <a:ext cx="863401" cy="454200"/>
          </a:xfrm>
          <a:prstGeom prst="rect">
            <a:avLst/>
          </a:prstGeom>
          <a:solidFill>
            <a:srgbClr val="FFFFFF"/>
          </a:solidFill>
          <a:ln w="12700">
            <a:miter lim="400000"/>
          </a:ln>
        </p:spPr>
        <p:txBody>
          <a:bodyPr lIns="45719" rIns="45719" anchor="ctr"/>
          <a:lstStyle/>
          <a:p>
            <a:pPr>
              <a:defRPr>
                <a:solidFill>
                  <a:srgbClr val="000000"/>
                </a:solidFill>
              </a:defRPr>
            </a:pPr>
          </a:p>
        </p:txBody>
      </p:sp>
      <p:sp>
        <p:nvSpPr>
          <p:cNvPr id="153" name="Google Shape;136;p13"/>
          <p:cNvSpPr/>
          <p:nvPr/>
        </p:nvSpPr>
        <p:spPr>
          <a:xfrm>
            <a:off x="8598816" y="216349"/>
            <a:ext cx="216302" cy="1"/>
          </a:xfrm>
          <a:prstGeom prst="line">
            <a:avLst/>
          </a:prstGeom>
          <a:ln>
            <a:solidFill>
              <a:srgbClr val="B7B7B7"/>
            </a:solidFill>
          </a:ln>
        </p:spPr>
        <p:txBody>
          <a:bodyPr lIns="45719" rIns="45719"/>
          <a:lstStyle/>
          <a:p>
            <a:pPr/>
          </a:p>
        </p:txBody>
      </p:sp>
      <p:sp>
        <p:nvSpPr>
          <p:cNvPr id="154" name="Google Shape;137;p13"/>
          <p:cNvSpPr/>
          <p:nvPr/>
        </p:nvSpPr>
        <p:spPr>
          <a:xfrm>
            <a:off x="8598816" y="250138"/>
            <a:ext cx="216302" cy="1"/>
          </a:xfrm>
          <a:prstGeom prst="line">
            <a:avLst/>
          </a:prstGeom>
          <a:ln>
            <a:solidFill>
              <a:srgbClr val="B7B7B7"/>
            </a:solidFill>
          </a:ln>
        </p:spPr>
        <p:txBody>
          <a:bodyPr lIns="45719" rIns="45719"/>
          <a:lstStyle/>
          <a:p>
            <a:pPr/>
          </a:p>
        </p:txBody>
      </p:sp>
      <p:sp>
        <p:nvSpPr>
          <p:cNvPr id="155" name="Google Shape;138;p13"/>
          <p:cNvSpPr/>
          <p:nvPr/>
        </p:nvSpPr>
        <p:spPr>
          <a:xfrm>
            <a:off x="8598816" y="283924"/>
            <a:ext cx="216302" cy="1"/>
          </a:xfrm>
          <a:prstGeom prst="line">
            <a:avLst/>
          </a:prstGeom>
          <a:ln>
            <a:solidFill>
              <a:srgbClr val="B7B7B7"/>
            </a:solidFill>
          </a:ln>
        </p:spPr>
        <p:txBody>
          <a:bodyPr lIns="45719" rIns="45719"/>
          <a:lstStyle/>
          <a:p>
            <a:pPr/>
          </a:p>
        </p:txBody>
      </p:sp>
      <p:sp>
        <p:nvSpPr>
          <p:cNvPr id="15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_NUMBER">
    <p:bg>
      <p:bgPr>
        <a:solidFill>
          <a:srgbClr val="1A9988"/>
        </a:solidFill>
      </p:bgPr>
    </p:bg>
    <p:spTree>
      <p:nvGrpSpPr>
        <p:cNvPr id="1" name=""/>
        <p:cNvGrpSpPr/>
        <p:nvPr/>
      </p:nvGrpSpPr>
      <p:grpSpPr>
        <a:xfrm>
          <a:off x="0" y="0"/>
          <a:ext cx="0" cy="0"/>
          <a:chOff x="0" y="0"/>
          <a:chExt cx="0" cy="0"/>
        </a:xfrm>
      </p:grpSpPr>
      <p:grpSp>
        <p:nvGrpSpPr>
          <p:cNvPr id="165" name="Google Shape;140;p14"/>
          <p:cNvGrpSpPr/>
          <p:nvPr/>
        </p:nvGrpSpPr>
        <p:grpSpPr>
          <a:xfrm>
            <a:off x="830392" y="4169130"/>
            <a:ext cx="745763" cy="45827"/>
            <a:chOff x="0" y="0"/>
            <a:chExt cx="745762" cy="45826"/>
          </a:xfrm>
        </p:grpSpPr>
        <p:sp>
          <p:nvSpPr>
            <p:cNvPr id="163" name="Google Shape;141;p14"/>
            <p:cNvSpPr/>
            <p:nvPr/>
          </p:nvSpPr>
          <p:spPr>
            <a:xfrm rot="16200000">
              <a:off x="536420" y="-163517"/>
              <a:ext cx="45827" cy="372860"/>
            </a:xfrm>
            <a:prstGeom prst="rect">
              <a:avLst/>
            </a:prstGeom>
            <a:solidFill>
              <a:srgbClr val="FFFFFF"/>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64" name="Google Shape;142;p14"/>
            <p:cNvSpPr/>
            <p:nvPr/>
          </p:nvSpPr>
          <p:spPr>
            <a:xfrm rot="16200000">
              <a:off x="165092" y="-165093"/>
              <a:ext cx="45827" cy="376012"/>
            </a:xfrm>
            <a:prstGeom prst="rect">
              <a:avLst/>
            </a:prstGeom>
            <a:solidFill>
              <a:srgbClr val="FFFFFF"/>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166" name="xx%"/>
          <p:cNvSpPr txBox="1"/>
          <p:nvPr>
            <p:ph type="title" hasCustomPrompt="1"/>
          </p:nvPr>
        </p:nvSpPr>
        <p:spPr>
          <a:xfrm>
            <a:off x="729450" y="733950"/>
            <a:ext cx="7688400" cy="1244701"/>
          </a:xfrm>
          <a:prstGeom prst="rect">
            <a:avLst/>
          </a:prstGeom>
        </p:spPr>
        <p:txBody>
          <a:bodyPr/>
          <a:lstStyle>
            <a:lvl1pPr>
              <a:defRPr sz="8000">
                <a:solidFill>
                  <a:srgbClr val="FFFFFF"/>
                </a:solidFill>
              </a:defRPr>
            </a:lvl1pPr>
          </a:lstStyle>
          <a:p>
            <a:pPr/>
            <a:r>
              <a:t>xx%</a:t>
            </a:r>
          </a:p>
        </p:txBody>
      </p:sp>
      <p:sp>
        <p:nvSpPr>
          <p:cNvPr id="167" name="正文级别 1…"/>
          <p:cNvSpPr txBox="1"/>
          <p:nvPr>
            <p:ph type="body" sz="half" idx="1"/>
          </p:nvPr>
        </p:nvSpPr>
        <p:spPr>
          <a:xfrm>
            <a:off x="729450" y="2272888"/>
            <a:ext cx="7688400" cy="1580401"/>
          </a:xfrm>
          <a:prstGeom prst="rect">
            <a:avLst/>
          </a:prstGeom>
        </p:spPr>
        <p:txBody>
          <a:bodyPr>
            <a:normAutofit fontScale="100000" lnSpcReduction="0"/>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pPr/>
            <a:r>
              <a:t>正文级别 1</a:t>
            </a:r>
          </a:p>
          <a:p>
            <a:pPr lvl="1"/>
            <a:r>
              <a:t>正文级别 2</a:t>
            </a:r>
          </a:p>
          <a:p>
            <a:pPr lvl="2"/>
            <a:r>
              <a:t>正文级别 3</a:t>
            </a:r>
          </a:p>
          <a:p>
            <a:pPr lvl="3"/>
            <a:r>
              <a:t>正文级别 4</a:t>
            </a:r>
          </a:p>
          <a:p>
            <a:pPr lvl="4"/>
            <a:r>
              <a:t>正文级别 5</a:t>
            </a:r>
          </a:p>
        </p:txBody>
      </p:sp>
      <p:sp>
        <p:nvSpPr>
          <p:cNvPr id="168" name="Google Shape;146;p14"/>
          <p:cNvSpPr/>
          <p:nvPr/>
        </p:nvSpPr>
        <p:spPr>
          <a:xfrm>
            <a:off x="8280450" y="0"/>
            <a:ext cx="863401" cy="454200"/>
          </a:xfrm>
          <a:prstGeom prst="rect">
            <a:avLst/>
          </a:prstGeom>
          <a:solidFill>
            <a:srgbClr val="1A9988"/>
          </a:solidFill>
          <a:ln w="12700">
            <a:miter lim="400000"/>
          </a:ln>
        </p:spPr>
        <p:txBody>
          <a:bodyPr lIns="45719" rIns="45719" anchor="ctr"/>
          <a:lstStyle/>
          <a:p>
            <a:pPr>
              <a:defRPr>
                <a:solidFill>
                  <a:srgbClr val="000000"/>
                </a:solidFill>
              </a:defRPr>
            </a:pPr>
          </a:p>
        </p:txBody>
      </p:sp>
      <p:sp>
        <p:nvSpPr>
          <p:cNvPr id="169" name="Google Shape;147;p14"/>
          <p:cNvSpPr/>
          <p:nvPr/>
        </p:nvSpPr>
        <p:spPr>
          <a:xfrm>
            <a:off x="8598816" y="216349"/>
            <a:ext cx="216302" cy="1"/>
          </a:xfrm>
          <a:prstGeom prst="line">
            <a:avLst/>
          </a:prstGeom>
          <a:ln>
            <a:solidFill>
              <a:srgbClr val="E9EDEE"/>
            </a:solidFill>
          </a:ln>
        </p:spPr>
        <p:txBody>
          <a:bodyPr lIns="45719" rIns="45719"/>
          <a:lstStyle/>
          <a:p>
            <a:pPr/>
          </a:p>
        </p:txBody>
      </p:sp>
      <p:sp>
        <p:nvSpPr>
          <p:cNvPr id="170" name="Google Shape;148;p14"/>
          <p:cNvSpPr/>
          <p:nvPr/>
        </p:nvSpPr>
        <p:spPr>
          <a:xfrm>
            <a:off x="8598816" y="250138"/>
            <a:ext cx="216302" cy="1"/>
          </a:xfrm>
          <a:prstGeom prst="line">
            <a:avLst/>
          </a:prstGeom>
          <a:ln>
            <a:solidFill>
              <a:srgbClr val="E9EDEE"/>
            </a:solidFill>
          </a:ln>
        </p:spPr>
        <p:txBody>
          <a:bodyPr lIns="45719" rIns="45719"/>
          <a:lstStyle/>
          <a:p>
            <a:pPr/>
          </a:p>
        </p:txBody>
      </p:sp>
      <p:sp>
        <p:nvSpPr>
          <p:cNvPr id="171" name="Google Shape;149;p14"/>
          <p:cNvSpPr/>
          <p:nvPr/>
        </p:nvSpPr>
        <p:spPr>
          <a:xfrm>
            <a:off x="8598816" y="283924"/>
            <a:ext cx="216302" cy="1"/>
          </a:xfrm>
          <a:prstGeom prst="line">
            <a:avLst/>
          </a:prstGeom>
          <a:ln>
            <a:solidFill>
              <a:srgbClr val="E9EDEE"/>
            </a:solidFill>
          </a:ln>
        </p:spPr>
        <p:txBody>
          <a:bodyPr lIns="45719" rIns="45719"/>
          <a:lstStyle/>
          <a:p>
            <a:pPr/>
          </a:p>
        </p:txBody>
      </p:sp>
      <p:sp>
        <p:nvSpPr>
          <p:cNvPr id="172"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79" name="Google Shape;152;p15"/>
          <p:cNvSpPr/>
          <p:nvPr/>
        </p:nvSpPr>
        <p:spPr>
          <a:xfrm>
            <a:off x="8280450" y="0"/>
            <a:ext cx="863401" cy="454200"/>
          </a:xfrm>
          <a:prstGeom prst="rect">
            <a:avLst/>
          </a:prstGeom>
          <a:solidFill>
            <a:srgbClr val="FFFFFF"/>
          </a:solidFill>
          <a:ln w="12700">
            <a:miter lim="400000"/>
          </a:ln>
        </p:spPr>
        <p:txBody>
          <a:bodyPr lIns="45719" rIns="45719" anchor="ctr"/>
          <a:lstStyle/>
          <a:p>
            <a:pPr>
              <a:defRPr>
                <a:solidFill>
                  <a:srgbClr val="000000"/>
                </a:solidFill>
              </a:defRPr>
            </a:pPr>
          </a:p>
        </p:txBody>
      </p:sp>
      <p:sp>
        <p:nvSpPr>
          <p:cNvPr id="180" name="Google Shape;153;p15"/>
          <p:cNvSpPr/>
          <p:nvPr/>
        </p:nvSpPr>
        <p:spPr>
          <a:xfrm>
            <a:off x="8598816" y="216349"/>
            <a:ext cx="216302" cy="1"/>
          </a:xfrm>
          <a:prstGeom prst="line">
            <a:avLst/>
          </a:prstGeom>
          <a:ln>
            <a:solidFill>
              <a:srgbClr val="B7B7B7"/>
            </a:solidFill>
          </a:ln>
        </p:spPr>
        <p:txBody>
          <a:bodyPr lIns="45719" rIns="45719"/>
          <a:lstStyle/>
          <a:p>
            <a:pPr/>
          </a:p>
        </p:txBody>
      </p:sp>
      <p:sp>
        <p:nvSpPr>
          <p:cNvPr id="181" name="Google Shape;154;p15"/>
          <p:cNvSpPr/>
          <p:nvPr/>
        </p:nvSpPr>
        <p:spPr>
          <a:xfrm>
            <a:off x="8598816" y="250138"/>
            <a:ext cx="216302" cy="1"/>
          </a:xfrm>
          <a:prstGeom prst="line">
            <a:avLst/>
          </a:prstGeom>
          <a:ln>
            <a:solidFill>
              <a:srgbClr val="B7B7B7"/>
            </a:solidFill>
          </a:ln>
        </p:spPr>
        <p:txBody>
          <a:bodyPr lIns="45719" rIns="45719"/>
          <a:lstStyle/>
          <a:p>
            <a:pPr/>
          </a:p>
        </p:txBody>
      </p:sp>
      <p:sp>
        <p:nvSpPr>
          <p:cNvPr id="182" name="Google Shape;155;p15"/>
          <p:cNvSpPr/>
          <p:nvPr/>
        </p:nvSpPr>
        <p:spPr>
          <a:xfrm>
            <a:off x="8598816" y="283924"/>
            <a:ext cx="216302" cy="1"/>
          </a:xfrm>
          <a:prstGeom prst="line">
            <a:avLst/>
          </a:prstGeom>
          <a:ln>
            <a:solidFill>
              <a:srgbClr val="B7B7B7"/>
            </a:solidFill>
          </a:ln>
        </p:spPr>
        <p:txBody>
          <a:bodyPr lIns="45719" rIns="45719"/>
          <a:lstStyle/>
          <a:p>
            <a:pPr/>
          </a:p>
        </p:txBody>
      </p:sp>
      <p:sp>
        <p:nvSpPr>
          <p:cNvPr id="18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_1">
    <p:bg>
      <p:bgPr>
        <a:solidFill>
          <a:srgbClr val="1A9988"/>
        </a:solidFill>
      </p:bgPr>
    </p:bg>
    <p:spTree>
      <p:nvGrpSpPr>
        <p:cNvPr id="1" name=""/>
        <p:cNvGrpSpPr/>
        <p:nvPr/>
      </p:nvGrpSpPr>
      <p:grpSpPr>
        <a:xfrm>
          <a:off x="0" y="0"/>
          <a:ext cx="0" cy="0"/>
          <a:chOff x="0" y="0"/>
          <a:chExt cx="0" cy="0"/>
        </a:xfrm>
      </p:grpSpPr>
      <p:sp>
        <p:nvSpPr>
          <p:cNvPr id="190" name="标题文本"/>
          <p:cNvSpPr txBox="1"/>
          <p:nvPr>
            <p:ph type="title"/>
          </p:nvPr>
        </p:nvSpPr>
        <p:spPr>
          <a:xfrm>
            <a:off x="1308149" y="1318650"/>
            <a:ext cx="7110002" cy="535201"/>
          </a:xfrm>
          <a:prstGeom prst="rect">
            <a:avLst/>
          </a:prstGeom>
        </p:spPr>
        <p:txBody>
          <a:bodyPr/>
          <a:lstStyle>
            <a:lvl1pPr>
              <a:defRPr>
                <a:solidFill>
                  <a:srgbClr val="FFFFFF"/>
                </a:solidFill>
              </a:defRPr>
            </a:lvl1pPr>
          </a:lstStyle>
          <a:p>
            <a:pPr/>
            <a:r>
              <a:t>标题文本</a:t>
            </a:r>
          </a:p>
        </p:txBody>
      </p:sp>
      <p:sp>
        <p:nvSpPr>
          <p:cNvPr id="191" name="Google Shape;159;p16"/>
          <p:cNvSpPr txBox="1"/>
          <p:nvPr/>
        </p:nvSpPr>
        <p:spPr>
          <a:xfrm>
            <a:off x="226549" y="103575"/>
            <a:ext cx="998102" cy="2717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600">
                <a:solidFill>
                  <a:srgbClr val="FFFFFF"/>
                </a:solidFill>
                <a:latin typeface="Raleway"/>
                <a:ea typeface="Raleway"/>
                <a:cs typeface="Raleway"/>
                <a:sym typeface="Raleway"/>
              </a:defRPr>
            </a:lvl1pPr>
          </a:lstStyle>
          <a:p>
            <a:pPr/>
            <a:r>
              <a:t>Confidential</a:t>
            </a:r>
          </a:p>
        </p:txBody>
      </p:sp>
      <p:sp>
        <p:nvSpPr>
          <p:cNvPr id="192" name="Google Shape;160;p16"/>
          <p:cNvSpPr txBox="1"/>
          <p:nvPr/>
        </p:nvSpPr>
        <p:spPr>
          <a:xfrm>
            <a:off x="1296766" y="103575"/>
            <a:ext cx="2100602" cy="2717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defRPr sz="600">
                <a:solidFill>
                  <a:srgbClr val="FFFFFF"/>
                </a:solidFill>
                <a:latin typeface="Raleway"/>
                <a:ea typeface="Raleway"/>
                <a:cs typeface="Raleway"/>
                <a:sym typeface="Raleway"/>
              </a:defRPr>
            </a:pPr>
            <a:r>
              <a:t>Customized for </a:t>
            </a:r>
            <a:r>
              <a:rPr b="1"/>
              <a:t>Lorem Ipsum LLC</a:t>
            </a:r>
          </a:p>
        </p:txBody>
      </p:sp>
      <p:sp>
        <p:nvSpPr>
          <p:cNvPr id="193" name="Google Shape;161;p16"/>
          <p:cNvSpPr txBox="1"/>
          <p:nvPr/>
        </p:nvSpPr>
        <p:spPr>
          <a:xfrm>
            <a:off x="8213935" y="103575"/>
            <a:ext cx="705901" cy="2717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r">
              <a:defRPr sz="600">
                <a:solidFill>
                  <a:srgbClr val="FFFFFF"/>
                </a:solidFill>
                <a:latin typeface="Raleway"/>
                <a:ea typeface="Raleway"/>
                <a:cs typeface="Raleway"/>
                <a:sym typeface="Raleway"/>
              </a:defRPr>
            </a:lvl1pPr>
          </a:lstStyle>
          <a:p>
            <a:pPr/>
            <a:r>
              <a:t>Version 1.0</a:t>
            </a:r>
          </a:p>
        </p:txBody>
      </p:sp>
      <p:sp>
        <p:nvSpPr>
          <p:cNvPr id="194"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_2">
    <p:bg>
      <p:bgPr>
        <a:solidFill>
          <a:srgbClr val="434343"/>
        </a:solidFill>
      </p:bgPr>
    </p:bg>
    <p:spTree>
      <p:nvGrpSpPr>
        <p:cNvPr id="1" name=""/>
        <p:cNvGrpSpPr/>
        <p:nvPr/>
      </p:nvGrpSpPr>
      <p:grpSpPr>
        <a:xfrm>
          <a:off x="0" y="0"/>
          <a:ext cx="0" cy="0"/>
          <a:chOff x="0" y="0"/>
          <a:chExt cx="0" cy="0"/>
        </a:xfrm>
      </p:grpSpPr>
      <p:grpSp>
        <p:nvGrpSpPr>
          <p:cNvPr id="203" name="Google Shape;163;p17"/>
          <p:cNvGrpSpPr/>
          <p:nvPr/>
        </p:nvGrpSpPr>
        <p:grpSpPr>
          <a:xfrm>
            <a:off x="830392" y="1191255"/>
            <a:ext cx="745763" cy="45827"/>
            <a:chOff x="0" y="0"/>
            <a:chExt cx="745762" cy="45826"/>
          </a:xfrm>
        </p:grpSpPr>
        <p:sp>
          <p:nvSpPr>
            <p:cNvPr id="201" name="Google Shape;164;p17"/>
            <p:cNvSpPr/>
            <p:nvPr/>
          </p:nvSpPr>
          <p:spPr>
            <a:xfrm rot="16200000">
              <a:off x="536420" y="-163517"/>
              <a:ext cx="45827" cy="372860"/>
            </a:xfrm>
            <a:prstGeom prst="rect">
              <a:avLst/>
            </a:prstGeom>
            <a:solidFill>
              <a:schemeClr val="accent3"/>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02" name="Google Shape;165;p17"/>
            <p:cNvSpPr/>
            <p:nvPr/>
          </p:nvSpPr>
          <p:spPr>
            <a:xfrm rot="16200000">
              <a:off x="165092" y="-165093"/>
              <a:ext cx="45827" cy="376012"/>
            </a:xfrm>
            <a:prstGeom prst="rect">
              <a:avLst/>
            </a:prstGeom>
            <a:solidFill>
              <a:srgbClr val="1A9988"/>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204" name="标题文本"/>
          <p:cNvSpPr txBox="1"/>
          <p:nvPr>
            <p:ph type="title"/>
          </p:nvPr>
        </p:nvSpPr>
        <p:spPr>
          <a:xfrm>
            <a:off x="729450" y="1322449"/>
            <a:ext cx="7688400" cy="1518602"/>
          </a:xfrm>
          <a:prstGeom prst="rect">
            <a:avLst/>
          </a:prstGeom>
        </p:spPr>
        <p:txBody>
          <a:bodyPr/>
          <a:lstStyle>
            <a:lvl1pPr>
              <a:defRPr sz="3600">
                <a:solidFill>
                  <a:srgbClr val="FFFFFF"/>
                </a:solidFill>
              </a:defRPr>
            </a:lvl1pPr>
          </a:lstStyle>
          <a:p>
            <a:pPr/>
            <a:r>
              <a:t>标题文本</a:t>
            </a:r>
          </a:p>
        </p:txBody>
      </p:sp>
      <p:sp>
        <p:nvSpPr>
          <p:cNvPr id="205" name="Google Shape;168;p17"/>
          <p:cNvSpPr/>
          <p:nvPr/>
        </p:nvSpPr>
        <p:spPr>
          <a:xfrm>
            <a:off x="8280450" y="0"/>
            <a:ext cx="863401" cy="454200"/>
          </a:xfrm>
          <a:prstGeom prst="rect">
            <a:avLst/>
          </a:prstGeom>
          <a:solidFill>
            <a:srgbClr val="434343"/>
          </a:solidFill>
          <a:ln w="12700">
            <a:miter lim="400000"/>
          </a:ln>
        </p:spPr>
        <p:txBody>
          <a:bodyPr lIns="45719" rIns="45719" anchor="ctr"/>
          <a:lstStyle/>
          <a:p>
            <a:pPr>
              <a:defRPr>
                <a:solidFill>
                  <a:srgbClr val="000000"/>
                </a:solidFill>
              </a:defRPr>
            </a:pPr>
          </a:p>
        </p:txBody>
      </p:sp>
      <p:sp>
        <p:nvSpPr>
          <p:cNvPr id="206" name="Google Shape;169;p17"/>
          <p:cNvSpPr/>
          <p:nvPr/>
        </p:nvSpPr>
        <p:spPr>
          <a:xfrm>
            <a:off x="8598816" y="216349"/>
            <a:ext cx="216302" cy="1"/>
          </a:xfrm>
          <a:prstGeom prst="line">
            <a:avLst/>
          </a:prstGeom>
          <a:ln>
            <a:solidFill>
              <a:srgbClr val="E9EDEE"/>
            </a:solidFill>
          </a:ln>
        </p:spPr>
        <p:txBody>
          <a:bodyPr lIns="45719" rIns="45719"/>
          <a:lstStyle/>
          <a:p>
            <a:pPr/>
          </a:p>
        </p:txBody>
      </p:sp>
      <p:sp>
        <p:nvSpPr>
          <p:cNvPr id="207" name="Google Shape;170;p17"/>
          <p:cNvSpPr/>
          <p:nvPr/>
        </p:nvSpPr>
        <p:spPr>
          <a:xfrm>
            <a:off x="8598816" y="250138"/>
            <a:ext cx="216302" cy="1"/>
          </a:xfrm>
          <a:prstGeom prst="line">
            <a:avLst/>
          </a:prstGeom>
          <a:ln>
            <a:solidFill>
              <a:srgbClr val="E9EDEE"/>
            </a:solidFill>
          </a:ln>
        </p:spPr>
        <p:txBody>
          <a:bodyPr lIns="45719" rIns="45719"/>
          <a:lstStyle/>
          <a:p>
            <a:pPr/>
          </a:p>
        </p:txBody>
      </p:sp>
      <p:sp>
        <p:nvSpPr>
          <p:cNvPr id="208" name="Google Shape;171;p17"/>
          <p:cNvSpPr/>
          <p:nvPr/>
        </p:nvSpPr>
        <p:spPr>
          <a:xfrm>
            <a:off x="8598816" y="283924"/>
            <a:ext cx="216302" cy="1"/>
          </a:xfrm>
          <a:prstGeom prst="line">
            <a:avLst/>
          </a:prstGeom>
          <a:ln>
            <a:solidFill>
              <a:srgbClr val="E9EDEE"/>
            </a:solidFill>
          </a:ln>
        </p:spPr>
        <p:txBody>
          <a:bodyPr lIns="45719" rIns="45719"/>
          <a:lstStyle/>
          <a:p>
            <a:pPr/>
          </a:p>
        </p:txBody>
      </p:sp>
      <p:sp>
        <p:nvSpPr>
          <p:cNvPr id="209"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1">
    <p:bg>
      <p:bgPr>
        <a:solidFill>
          <a:srgbClr val="E9EDEE"/>
        </a:solidFill>
      </p:bgPr>
    </p:bg>
    <p:spTree>
      <p:nvGrpSpPr>
        <p:cNvPr id="1" name=""/>
        <p:cNvGrpSpPr/>
        <p:nvPr/>
      </p:nvGrpSpPr>
      <p:grpSpPr>
        <a:xfrm>
          <a:off x="0" y="0"/>
          <a:ext cx="0" cy="0"/>
          <a:chOff x="0" y="0"/>
          <a:chExt cx="0" cy="0"/>
        </a:xfrm>
      </p:grpSpPr>
      <p:pic>
        <p:nvPicPr>
          <p:cNvPr id="36" name="Google Shape;22;p3" descr="Google Shape;22;p3"/>
          <p:cNvPicPr>
            <a:picLocks noChangeAspect="1"/>
          </p:cNvPicPr>
          <p:nvPr/>
        </p:nvPicPr>
        <p:blipFill>
          <a:blip r:embed="rId2">
            <a:extLst/>
          </a:blip>
          <a:srcRect l="0" t="21799" r="0" b="23590"/>
          <a:stretch>
            <a:fillRect/>
          </a:stretch>
        </p:blipFill>
        <p:spPr>
          <a:xfrm>
            <a:off x="0" y="487825"/>
            <a:ext cx="9144000" cy="4655676"/>
          </a:xfrm>
          <a:prstGeom prst="rect">
            <a:avLst/>
          </a:prstGeom>
          <a:ln w="12700">
            <a:miter lim="400000"/>
          </a:ln>
        </p:spPr>
      </p:pic>
      <p:sp>
        <p:nvSpPr>
          <p:cNvPr id="37" name="Google Shape;23;p3"/>
          <p:cNvSpPr/>
          <p:nvPr/>
        </p:nvSpPr>
        <p:spPr>
          <a:xfrm>
            <a:off x="0" y="-1"/>
            <a:ext cx="9144000" cy="487802"/>
          </a:xfrm>
          <a:prstGeom prst="rect">
            <a:avLst/>
          </a:prstGeom>
          <a:solidFill>
            <a:srgbClr val="FFFFFF"/>
          </a:solidFill>
          <a:ln w="12700">
            <a:miter lim="400000"/>
          </a:ln>
        </p:spPr>
        <p:txBody>
          <a:bodyPr lIns="45719" rIns="45719" anchor="ctr"/>
          <a:lstStyle/>
          <a:p>
            <a:pPr>
              <a:defRPr>
                <a:solidFill>
                  <a:srgbClr val="000000"/>
                </a:solidFill>
              </a:defRPr>
            </a:pPr>
          </a:p>
        </p:txBody>
      </p:sp>
      <p:grpSp>
        <p:nvGrpSpPr>
          <p:cNvPr id="40" name="Google Shape;24;p3"/>
          <p:cNvGrpSpPr/>
          <p:nvPr/>
        </p:nvGrpSpPr>
        <p:grpSpPr>
          <a:xfrm>
            <a:off x="830392" y="1191255"/>
            <a:ext cx="745763" cy="45827"/>
            <a:chOff x="0" y="0"/>
            <a:chExt cx="745762" cy="45826"/>
          </a:xfrm>
        </p:grpSpPr>
        <p:sp>
          <p:nvSpPr>
            <p:cNvPr id="38" name="Google Shape;25;p3"/>
            <p:cNvSpPr/>
            <p:nvPr/>
          </p:nvSpPr>
          <p:spPr>
            <a:xfrm rot="16200000">
              <a:off x="536420" y="-163517"/>
              <a:ext cx="45827" cy="372860"/>
            </a:xfrm>
            <a:prstGeom prst="rect">
              <a:avLst/>
            </a:prstGeom>
            <a:solidFill>
              <a:schemeClr val="accent3"/>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39" name="Google Shape;26;p3"/>
            <p:cNvSpPr/>
            <p:nvPr/>
          </p:nvSpPr>
          <p:spPr>
            <a:xfrm rot="16200000">
              <a:off x="165092" y="-165093"/>
              <a:ext cx="45827" cy="376012"/>
            </a:xfrm>
            <a:prstGeom prst="rect">
              <a:avLst/>
            </a:prstGeom>
            <a:solidFill>
              <a:srgbClr val="1A9988"/>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41" name="标题文本"/>
          <p:cNvSpPr txBox="1"/>
          <p:nvPr>
            <p:ph type="title"/>
          </p:nvPr>
        </p:nvSpPr>
        <p:spPr>
          <a:xfrm>
            <a:off x="729450" y="1322449"/>
            <a:ext cx="7688100" cy="1664701"/>
          </a:xfrm>
          <a:prstGeom prst="rect">
            <a:avLst/>
          </a:prstGeom>
        </p:spPr>
        <p:txBody>
          <a:bodyPr/>
          <a:lstStyle>
            <a:lvl1pPr>
              <a:defRPr sz="4200"/>
            </a:lvl1pPr>
          </a:lstStyle>
          <a:p>
            <a:pPr/>
            <a:r>
              <a:t>标题文本</a:t>
            </a:r>
          </a:p>
        </p:txBody>
      </p:sp>
      <p:sp>
        <p:nvSpPr>
          <p:cNvPr id="42" name="正文级别 1…"/>
          <p:cNvSpPr txBox="1"/>
          <p:nvPr>
            <p:ph type="body" sz="quarter" idx="1"/>
          </p:nvPr>
        </p:nvSpPr>
        <p:spPr>
          <a:xfrm>
            <a:off x="729626" y="3172899"/>
            <a:ext cx="7688101" cy="541201"/>
          </a:xfrm>
          <a:prstGeom prst="rect">
            <a:avLst/>
          </a:prstGeom>
        </p:spPr>
        <p:txBody>
          <a:bodyPr>
            <a:normAutofit fontScale="100000" lnSpcReduction="0"/>
          </a:bodyPr>
          <a:lstStyle>
            <a:lvl1pPr marL="311150" indent="-165100">
              <a:lnSpc>
                <a:spcPct val="100000"/>
              </a:lnSpc>
              <a:buClrTx/>
              <a:buSzTx/>
              <a:buFontTx/>
              <a:buNone/>
              <a:defRPr sz="1600"/>
            </a:lvl1pPr>
            <a:lvl2pPr marL="311150" indent="304800">
              <a:lnSpc>
                <a:spcPct val="100000"/>
              </a:lnSpc>
              <a:buClrTx/>
              <a:buSzTx/>
              <a:buFontTx/>
              <a:buNone/>
              <a:defRPr sz="1600"/>
            </a:lvl2pPr>
            <a:lvl3pPr marL="311150" indent="762000">
              <a:lnSpc>
                <a:spcPct val="100000"/>
              </a:lnSpc>
              <a:buClrTx/>
              <a:buSzTx/>
              <a:buFontTx/>
              <a:buNone/>
              <a:defRPr sz="1600"/>
            </a:lvl3pPr>
            <a:lvl4pPr marL="311150" indent="1219200">
              <a:lnSpc>
                <a:spcPct val="100000"/>
              </a:lnSpc>
              <a:buClrTx/>
              <a:buSzTx/>
              <a:buFontTx/>
              <a:buNone/>
              <a:defRPr sz="1600"/>
            </a:lvl4pPr>
            <a:lvl5pPr marL="311150" indent="1676400">
              <a:lnSpc>
                <a:spcPct val="100000"/>
              </a:lnSpc>
              <a:buClrTx/>
              <a:buSzTx/>
              <a:buFontTx/>
              <a:buNone/>
              <a:defRPr sz="1600"/>
            </a:lvl5pPr>
          </a:lstStyle>
          <a:p>
            <a:pPr/>
            <a:r>
              <a:t>正文级别 1</a:t>
            </a:r>
          </a:p>
          <a:p>
            <a:pPr lvl="1"/>
            <a:r>
              <a:t>正文级别 2</a:t>
            </a:r>
          </a:p>
          <a:p>
            <a:pPr lvl="2"/>
            <a:r>
              <a:t>正文级别 3</a:t>
            </a:r>
          </a:p>
          <a:p>
            <a:pPr lvl="3"/>
            <a:r>
              <a:t>正文级别 4</a:t>
            </a:r>
          </a:p>
          <a:p>
            <a:pPr lvl="4"/>
            <a:r>
              <a:t>正文级别 5</a:t>
            </a:r>
          </a:p>
        </p:txBody>
      </p:sp>
      <p:sp>
        <p:nvSpPr>
          <p:cNvPr id="43" name="Google Shape;30;p3"/>
          <p:cNvSpPr/>
          <p:nvPr/>
        </p:nvSpPr>
        <p:spPr>
          <a:xfrm>
            <a:off x="8280450" y="0"/>
            <a:ext cx="863401" cy="454200"/>
          </a:xfrm>
          <a:prstGeom prst="rect">
            <a:avLst/>
          </a:prstGeom>
          <a:solidFill>
            <a:srgbClr val="FFFFFF"/>
          </a:solidFill>
          <a:ln w="12700">
            <a:miter lim="400000"/>
          </a:ln>
        </p:spPr>
        <p:txBody>
          <a:bodyPr lIns="45719" rIns="45719" anchor="ctr"/>
          <a:lstStyle/>
          <a:p>
            <a:pPr>
              <a:defRPr>
                <a:solidFill>
                  <a:srgbClr val="000000"/>
                </a:solidFill>
              </a:defRPr>
            </a:pPr>
          </a:p>
        </p:txBody>
      </p:sp>
      <p:sp>
        <p:nvSpPr>
          <p:cNvPr id="44" name="Google Shape;31;p3"/>
          <p:cNvSpPr/>
          <p:nvPr/>
        </p:nvSpPr>
        <p:spPr>
          <a:xfrm>
            <a:off x="8598816" y="216349"/>
            <a:ext cx="216302" cy="1"/>
          </a:xfrm>
          <a:prstGeom prst="line">
            <a:avLst/>
          </a:prstGeom>
          <a:ln>
            <a:solidFill>
              <a:srgbClr val="B7B7B7"/>
            </a:solidFill>
          </a:ln>
        </p:spPr>
        <p:txBody>
          <a:bodyPr lIns="45719" rIns="45719"/>
          <a:lstStyle/>
          <a:p>
            <a:pPr/>
          </a:p>
        </p:txBody>
      </p:sp>
      <p:sp>
        <p:nvSpPr>
          <p:cNvPr id="45" name="Google Shape;32;p3"/>
          <p:cNvSpPr/>
          <p:nvPr/>
        </p:nvSpPr>
        <p:spPr>
          <a:xfrm>
            <a:off x="8598816" y="250138"/>
            <a:ext cx="216302" cy="1"/>
          </a:xfrm>
          <a:prstGeom prst="line">
            <a:avLst/>
          </a:prstGeom>
          <a:ln>
            <a:solidFill>
              <a:srgbClr val="B7B7B7"/>
            </a:solidFill>
          </a:ln>
        </p:spPr>
        <p:txBody>
          <a:bodyPr lIns="45719" rIns="45719"/>
          <a:lstStyle/>
          <a:p>
            <a:pPr/>
          </a:p>
        </p:txBody>
      </p:sp>
      <p:sp>
        <p:nvSpPr>
          <p:cNvPr id="46" name="Google Shape;33;p3"/>
          <p:cNvSpPr/>
          <p:nvPr/>
        </p:nvSpPr>
        <p:spPr>
          <a:xfrm>
            <a:off x="8598816" y="283924"/>
            <a:ext cx="216302" cy="1"/>
          </a:xfrm>
          <a:prstGeom prst="line">
            <a:avLst/>
          </a:prstGeom>
          <a:ln>
            <a:solidFill>
              <a:srgbClr val="B7B7B7"/>
            </a:solidFill>
          </a:ln>
        </p:spPr>
        <p:txBody>
          <a:bodyPr lIns="45719" rIns="45719"/>
          <a:lstStyle/>
          <a:p>
            <a:pPr/>
          </a:p>
        </p:txBody>
      </p:sp>
      <p:sp>
        <p:nvSpPr>
          <p:cNvPr id="4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
    <p:bg>
      <p:bgPr>
        <a:solidFill>
          <a:srgbClr val="1A9988"/>
        </a:solidFill>
      </p:bgPr>
    </p:bg>
    <p:spTree>
      <p:nvGrpSpPr>
        <p:cNvPr id="1" name=""/>
        <p:cNvGrpSpPr/>
        <p:nvPr/>
      </p:nvGrpSpPr>
      <p:grpSpPr>
        <a:xfrm>
          <a:off x="0" y="0"/>
          <a:ext cx="0" cy="0"/>
          <a:chOff x="0" y="0"/>
          <a:chExt cx="0" cy="0"/>
        </a:xfrm>
      </p:grpSpPr>
      <p:grpSp>
        <p:nvGrpSpPr>
          <p:cNvPr id="56" name="Google Shape;35;p4"/>
          <p:cNvGrpSpPr/>
          <p:nvPr/>
        </p:nvGrpSpPr>
        <p:grpSpPr>
          <a:xfrm>
            <a:off x="830392" y="1191255"/>
            <a:ext cx="745763" cy="45827"/>
            <a:chOff x="0" y="0"/>
            <a:chExt cx="745762" cy="45826"/>
          </a:xfrm>
        </p:grpSpPr>
        <p:sp>
          <p:nvSpPr>
            <p:cNvPr id="54" name="Google Shape;36;p4"/>
            <p:cNvSpPr/>
            <p:nvPr/>
          </p:nvSpPr>
          <p:spPr>
            <a:xfrm rot="16200000">
              <a:off x="536420" y="-163517"/>
              <a:ext cx="45827" cy="372860"/>
            </a:xfrm>
            <a:prstGeom prst="rect">
              <a:avLst/>
            </a:prstGeom>
            <a:solidFill>
              <a:srgbClr val="FFFFFF"/>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55" name="Google Shape;37;p4"/>
            <p:cNvSpPr/>
            <p:nvPr/>
          </p:nvSpPr>
          <p:spPr>
            <a:xfrm rot="16200000">
              <a:off x="165092" y="-165093"/>
              <a:ext cx="45827" cy="376012"/>
            </a:xfrm>
            <a:prstGeom prst="rect">
              <a:avLst/>
            </a:prstGeom>
            <a:solidFill>
              <a:srgbClr val="FFFFFF"/>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57" name="标题文本"/>
          <p:cNvSpPr txBox="1"/>
          <p:nvPr>
            <p:ph type="title"/>
          </p:nvPr>
        </p:nvSpPr>
        <p:spPr>
          <a:xfrm>
            <a:off x="729450" y="1322449"/>
            <a:ext cx="7688400" cy="1518602"/>
          </a:xfrm>
          <a:prstGeom prst="rect">
            <a:avLst/>
          </a:prstGeom>
        </p:spPr>
        <p:txBody>
          <a:bodyPr/>
          <a:lstStyle>
            <a:lvl1pPr>
              <a:defRPr sz="3600">
                <a:solidFill>
                  <a:srgbClr val="FFFFFF"/>
                </a:solidFill>
              </a:defRPr>
            </a:lvl1pPr>
          </a:lstStyle>
          <a:p>
            <a:pPr/>
            <a:r>
              <a:t>标题文本</a:t>
            </a:r>
          </a:p>
        </p:txBody>
      </p:sp>
      <p:sp>
        <p:nvSpPr>
          <p:cNvPr id="58" name="Google Shape;40;p4"/>
          <p:cNvSpPr/>
          <p:nvPr/>
        </p:nvSpPr>
        <p:spPr>
          <a:xfrm>
            <a:off x="8280450" y="0"/>
            <a:ext cx="863401" cy="454200"/>
          </a:xfrm>
          <a:prstGeom prst="rect">
            <a:avLst/>
          </a:prstGeom>
          <a:solidFill>
            <a:srgbClr val="1A9988"/>
          </a:solidFill>
          <a:ln w="12700">
            <a:miter lim="400000"/>
          </a:ln>
        </p:spPr>
        <p:txBody>
          <a:bodyPr lIns="45719" rIns="45719" anchor="ctr"/>
          <a:lstStyle/>
          <a:p>
            <a:pPr>
              <a:defRPr>
                <a:solidFill>
                  <a:srgbClr val="000000"/>
                </a:solidFill>
              </a:defRPr>
            </a:pPr>
          </a:p>
        </p:txBody>
      </p:sp>
      <p:sp>
        <p:nvSpPr>
          <p:cNvPr id="59" name="Google Shape;41;p4"/>
          <p:cNvSpPr/>
          <p:nvPr/>
        </p:nvSpPr>
        <p:spPr>
          <a:xfrm>
            <a:off x="8598816" y="216349"/>
            <a:ext cx="216302" cy="1"/>
          </a:xfrm>
          <a:prstGeom prst="line">
            <a:avLst/>
          </a:prstGeom>
          <a:ln>
            <a:solidFill>
              <a:srgbClr val="E9EDEE"/>
            </a:solidFill>
          </a:ln>
        </p:spPr>
        <p:txBody>
          <a:bodyPr lIns="45719" rIns="45719"/>
          <a:lstStyle/>
          <a:p>
            <a:pPr/>
          </a:p>
        </p:txBody>
      </p:sp>
      <p:sp>
        <p:nvSpPr>
          <p:cNvPr id="60" name="Google Shape;42;p4"/>
          <p:cNvSpPr/>
          <p:nvPr/>
        </p:nvSpPr>
        <p:spPr>
          <a:xfrm>
            <a:off x="8598816" y="250138"/>
            <a:ext cx="216302" cy="1"/>
          </a:xfrm>
          <a:prstGeom prst="line">
            <a:avLst/>
          </a:prstGeom>
          <a:ln>
            <a:solidFill>
              <a:srgbClr val="E9EDEE"/>
            </a:solidFill>
          </a:ln>
        </p:spPr>
        <p:txBody>
          <a:bodyPr lIns="45719" rIns="45719"/>
          <a:lstStyle/>
          <a:p>
            <a:pPr/>
          </a:p>
        </p:txBody>
      </p:sp>
      <p:sp>
        <p:nvSpPr>
          <p:cNvPr id="61" name="Google Shape;43;p4"/>
          <p:cNvSpPr/>
          <p:nvPr/>
        </p:nvSpPr>
        <p:spPr>
          <a:xfrm>
            <a:off x="8598816" y="283924"/>
            <a:ext cx="216302" cy="1"/>
          </a:xfrm>
          <a:prstGeom prst="line">
            <a:avLst/>
          </a:prstGeom>
          <a:ln>
            <a:solidFill>
              <a:srgbClr val="E9EDEE"/>
            </a:solidFill>
          </a:ln>
        </p:spPr>
        <p:txBody>
          <a:bodyPr lIns="45719" rIns="45719"/>
          <a:lstStyle/>
          <a:p>
            <a:pPr/>
          </a:p>
        </p:txBody>
      </p:sp>
      <p:sp>
        <p:nvSpPr>
          <p:cNvPr id="62"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69" name="标题文本"/>
          <p:cNvSpPr txBox="1"/>
          <p:nvPr>
            <p:ph type="title"/>
          </p:nvPr>
        </p:nvSpPr>
        <p:spPr>
          <a:xfrm>
            <a:off x="729450" y="1318650"/>
            <a:ext cx="7688700" cy="535201"/>
          </a:xfrm>
          <a:prstGeom prst="rect">
            <a:avLst/>
          </a:prstGeom>
        </p:spPr>
        <p:txBody>
          <a:bodyPr/>
          <a:lstStyle/>
          <a:p>
            <a:pPr/>
            <a:r>
              <a:t>标题文本</a:t>
            </a:r>
          </a:p>
        </p:txBody>
      </p:sp>
      <p:sp>
        <p:nvSpPr>
          <p:cNvPr id="70" name="正文级别 1…"/>
          <p:cNvSpPr txBox="1"/>
          <p:nvPr>
            <p:ph type="body" sz="half" idx="1"/>
          </p:nvPr>
        </p:nvSpPr>
        <p:spPr>
          <a:xfrm>
            <a:off x="729450" y="2078875"/>
            <a:ext cx="7688700" cy="2261101"/>
          </a:xfrm>
          <a:prstGeom prst="rect">
            <a:avLst/>
          </a:prstGeom>
        </p:spPr>
        <p:txBody>
          <a:bodyPr>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7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_1">
    <p:spTree>
      <p:nvGrpSpPr>
        <p:cNvPr id="1" name=""/>
        <p:cNvGrpSpPr/>
        <p:nvPr/>
      </p:nvGrpSpPr>
      <p:grpSpPr>
        <a:xfrm>
          <a:off x="0" y="0"/>
          <a:ext cx="0" cy="0"/>
          <a:chOff x="0" y="0"/>
          <a:chExt cx="0" cy="0"/>
        </a:xfrm>
      </p:grpSpPr>
      <p:sp>
        <p:nvSpPr>
          <p:cNvPr id="78" name="Google Shape;57;p6"/>
          <p:cNvSpPr/>
          <p:nvPr/>
        </p:nvSpPr>
        <p:spPr>
          <a:xfrm>
            <a:off x="0" y="-1"/>
            <a:ext cx="9144000" cy="487802"/>
          </a:xfrm>
          <a:prstGeom prst="rect">
            <a:avLst/>
          </a:prstGeom>
          <a:solidFill>
            <a:srgbClr val="E9EDEE"/>
          </a:solidFill>
          <a:ln w="12700">
            <a:miter lim="400000"/>
          </a:ln>
        </p:spPr>
        <p:txBody>
          <a:bodyPr lIns="45719" rIns="45719" anchor="ctr"/>
          <a:lstStyle/>
          <a:p>
            <a:pPr>
              <a:defRPr>
                <a:solidFill>
                  <a:srgbClr val="000000"/>
                </a:solidFill>
              </a:defRPr>
            </a:pPr>
          </a:p>
        </p:txBody>
      </p:sp>
      <p:sp>
        <p:nvSpPr>
          <p:cNvPr id="79" name="Google Shape;59;p6"/>
          <p:cNvSpPr/>
          <p:nvPr/>
        </p:nvSpPr>
        <p:spPr>
          <a:xfrm>
            <a:off x="8280450" y="0"/>
            <a:ext cx="863401" cy="454200"/>
          </a:xfrm>
          <a:prstGeom prst="rect">
            <a:avLst/>
          </a:prstGeom>
          <a:solidFill>
            <a:srgbClr val="E9EDEE"/>
          </a:solidFill>
          <a:ln w="12700">
            <a:miter lim="400000"/>
          </a:ln>
        </p:spPr>
        <p:txBody>
          <a:bodyPr lIns="45719" rIns="45719" anchor="ctr"/>
          <a:lstStyle/>
          <a:p>
            <a:pPr>
              <a:defRPr>
                <a:solidFill>
                  <a:srgbClr val="000000"/>
                </a:solidFill>
              </a:defRPr>
            </a:pPr>
          </a:p>
        </p:txBody>
      </p:sp>
      <p:sp>
        <p:nvSpPr>
          <p:cNvPr id="80" name="Google Shape;60;p6"/>
          <p:cNvSpPr/>
          <p:nvPr/>
        </p:nvSpPr>
        <p:spPr>
          <a:xfrm>
            <a:off x="8598816" y="216349"/>
            <a:ext cx="216302" cy="1"/>
          </a:xfrm>
          <a:prstGeom prst="line">
            <a:avLst/>
          </a:prstGeom>
          <a:ln>
            <a:solidFill>
              <a:srgbClr val="B7B7B7"/>
            </a:solidFill>
          </a:ln>
        </p:spPr>
        <p:txBody>
          <a:bodyPr lIns="45719" rIns="45719"/>
          <a:lstStyle/>
          <a:p>
            <a:pPr/>
          </a:p>
        </p:txBody>
      </p:sp>
      <p:sp>
        <p:nvSpPr>
          <p:cNvPr id="81" name="Google Shape;61;p6"/>
          <p:cNvSpPr/>
          <p:nvPr/>
        </p:nvSpPr>
        <p:spPr>
          <a:xfrm>
            <a:off x="8598816" y="250138"/>
            <a:ext cx="216302" cy="1"/>
          </a:xfrm>
          <a:prstGeom prst="line">
            <a:avLst/>
          </a:prstGeom>
          <a:ln>
            <a:solidFill>
              <a:srgbClr val="B7B7B7"/>
            </a:solidFill>
          </a:ln>
        </p:spPr>
        <p:txBody>
          <a:bodyPr lIns="45719" rIns="45719"/>
          <a:lstStyle/>
          <a:p>
            <a:pPr/>
          </a:p>
        </p:txBody>
      </p:sp>
      <p:sp>
        <p:nvSpPr>
          <p:cNvPr id="82" name="Google Shape;62;p6"/>
          <p:cNvSpPr/>
          <p:nvPr/>
        </p:nvSpPr>
        <p:spPr>
          <a:xfrm>
            <a:off x="8598816" y="283924"/>
            <a:ext cx="216302" cy="1"/>
          </a:xfrm>
          <a:prstGeom prst="line">
            <a:avLst/>
          </a:prstGeom>
          <a:ln>
            <a:solidFill>
              <a:srgbClr val="B7B7B7"/>
            </a:solidFill>
          </a:ln>
        </p:spPr>
        <p:txBody>
          <a:bodyPr lIns="45719" rIns="45719"/>
          <a:lstStyle/>
          <a:p>
            <a:pPr/>
          </a:p>
        </p:txBody>
      </p:sp>
      <p:sp>
        <p:nvSpPr>
          <p:cNvPr id="83" name="正文级别 1…"/>
          <p:cNvSpPr txBox="1"/>
          <p:nvPr>
            <p:ph type="body" sz="quarter" idx="1"/>
          </p:nvPr>
        </p:nvSpPr>
        <p:spPr>
          <a:xfrm>
            <a:off x="729450" y="1068649"/>
            <a:ext cx="7688700" cy="1034402"/>
          </a:xfrm>
          <a:prstGeom prst="rect">
            <a:avLst/>
          </a:prstGeom>
        </p:spPr>
        <p:txBody>
          <a:bodyPr>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8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91" name="标题文本"/>
          <p:cNvSpPr txBox="1"/>
          <p:nvPr>
            <p:ph type="title"/>
          </p:nvPr>
        </p:nvSpPr>
        <p:spPr>
          <a:prstGeom prst="rect">
            <a:avLst/>
          </a:prstGeom>
        </p:spPr>
        <p:txBody>
          <a:bodyPr/>
          <a:lstStyle/>
          <a:p>
            <a:pPr/>
            <a:r>
              <a:t>标题文本</a:t>
            </a:r>
          </a:p>
        </p:txBody>
      </p:sp>
      <p:sp>
        <p:nvSpPr>
          <p:cNvPr id="92" name="正文级别 1…"/>
          <p:cNvSpPr txBox="1"/>
          <p:nvPr>
            <p:ph type="body" sz="quarter" idx="1"/>
          </p:nvPr>
        </p:nvSpPr>
        <p:spPr>
          <a:xfrm>
            <a:off x="729325" y="2078875"/>
            <a:ext cx="3774300" cy="2261101"/>
          </a:xfrm>
          <a:prstGeom prst="rect">
            <a:avLst/>
          </a:prstGeom>
        </p:spPr>
        <p:txBody>
          <a:bodyPr>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93" name="Google Shape;80;p8"/>
          <p:cNvSpPr txBox="1"/>
          <p:nvPr>
            <p:ph type="body" sz="quarter" idx="21"/>
          </p:nvPr>
        </p:nvSpPr>
        <p:spPr>
          <a:xfrm>
            <a:off x="4643604" y="2078875"/>
            <a:ext cx="3774300" cy="2261101"/>
          </a:xfrm>
          <a:prstGeom prst="rect">
            <a:avLst/>
          </a:prstGeom>
        </p:spPr>
        <p:txBody>
          <a:bodyPr>
            <a:normAutofit fontScale="100000" lnSpcReduction="0"/>
          </a:bodyPr>
          <a:lstStyle/>
          <a:p>
            <a:pPr/>
          </a:p>
        </p:txBody>
      </p:sp>
      <p:sp>
        <p:nvSpPr>
          <p:cNvPr id="9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101" name="标题文本"/>
          <p:cNvSpPr txBox="1"/>
          <p:nvPr>
            <p:ph type="title"/>
          </p:nvPr>
        </p:nvSpPr>
        <p:spPr>
          <a:prstGeom prst="rect">
            <a:avLst/>
          </a:prstGeom>
        </p:spPr>
        <p:txBody>
          <a:bodyPr/>
          <a:lstStyle/>
          <a:p>
            <a:pPr/>
            <a:r>
              <a:t>标题文本</a:t>
            </a:r>
          </a:p>
        </p:txBody>
      </p:sp>
      <p:sp>
        <p:nvSpPr>
          <p:cNvPr id="10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109" name="标题文本"/>
          <p:cNvSpPr txBox="1"/>
          <p:nvPr>
            <p:ph type="title"/>
          </p:nvPr>
        </p:nvSpPr>
        <p:spPr>
          <a:xfrm>
            <a:off x="730000" y="1318650"/>
            <a:ext cx="3300901" cy="1381501"/>
          </a:xfrm>
          <a:prstGeom prst="rect">
            <a:avLst/>
          </a:prstGeom>
        </p:spPr>
        <p:txBody>
          <a:bodyPr/>
          <a:lstStyle/>
          <a:p>
            <a:pPr/>
            <a:r>
              <a:t>标题文本</a:t>
            </a:r>
          </a:p>
        </p:txBody>
      </p:sp>
      <p:sp>
        <p:nvSpPr>
          <p:cNvPr id="110" name="正文级别 1…"/>
          <p:cNvSpPr txBox="1"/>
          <p:nvPr>
            <p:ph type="body" sz="quarter" idx="1"/>
          </p:nvPr>
        </p:nvSpPr>
        <p:spPr>
          <a:xfrm>
            <a:off x="721225" y="2781724"/>
            <a:ext cx="3300901" cy="1597501"/>
          </a:xfrm>
          <a:prstGeom prst="rect">
            <a:avLst/>
          </a:prstGeom>
        </p:spPr>
        <p:txBody>
          <a:bodyPr>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11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IN_POINT">
    <p:bg>
      <p:bgPr>
        <a:solidFill>
          <a:schemeClr val="accent3"/>
        </a:solidFill>
      </p:bgPr>
    </p:bg>
    <p:spTree>
      <p:nvGrpSpPr>
        <p:cNvPr id="1" name=""/>
        <p:cNvGrpSpPr/>
        <p:nvPr/>
      </p:nvGrpSpPr>
      <p:grpSpPr>
        <a:xfrm>
          <a:off x="0" y="0"/>
          <a:ext cx="0" cy="0"/>
          <a:chOff x="0" y="0"/>
          <a:chExt cx="0" cy="0"/>
        </a:xfrm>
      </p:grpSpPr>
      <p:grpSp>
        <p:nvGrpSpPr>
          <p:cNvPr id="120" name="Google Shape;110;p11"/>
          <p:cNvGrpSpPr/>
          <p:nvPr/>
        </p:nvGrpSpPr>
        <p:grpSpPr>
          <a:xfrm>
            <a:off x="830392" y="4169130"/>
            <a:ext cx="745763" cy="45827"/>
            <a:chOff x="0" y="0"/>
            <a:chExt cx="745762" cy="45826"/>
          </a:xfrm>
        </p:grpSpPr>
        <p:sp>
          <p:nvSpPr>
            <p:cNvPr id="118" name="Google Shape;111;p11"/>
            <p:cNvSpPr/>
            <p:nvPr/>
          </p:nvSpPr>
          <p:spPr>
            <a:xfrm rot="16200000">
              <a:off x="536420" y="-163517"/>
              <a:ext cx="45827" cy="372860"/>
            </a:xfrm>
            <a:prstGeom prst="rect">
              <a:avLst/>
            </a:prstGeom>
            <a:solidFill>
              <a:srgbClr val="FFFFFF"/>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19" name="Google Shape;112;p11"/>
            <p:cNvSpPr/>
            <p:nvPr/>
          </p:nvSpPr>
          <p:spPr>
            <a:xfrm rot="16200000">
              <a:off x="165092" y="-165093"/>
              <a:ext cx="45827" cy="376012"/>
            </a:xfrm>
            <a:prstGeom prst="rect">
              <a:avLst/>
            </a:prstGeom>
            <a:solidFill>
              <a:srgbClr val="FFFFFF"/>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121" name="标题文本"/>
          <p:cNvSpPr txBox="1"/>
          <p:nvPr>
            <p:ph type="title"/>
          </p:nvPr>
        </p:nvSpPr>
        <p:spPr>
          <a:xfrm>
            <a:off x="729450" y="864299"/>
            <a:ext cx="7021201" cy="2985001"/>
          </a:xfrm>
          <a:prstGeom prst="rect">
            <a:avLst/>
          </a:prstGeom>
        </p:spPr>
        <p:txBody>
          <a:bodyPr anchor="ctr"/>
          <a:lstStyle>
            <a:lvl1pPr>
              <a:defRPr sz="3600">
                <a:solidFill>
                  <a:srgbClr val="FFFFFF"/>
                </a:solidFill>
              </a:defRPr>
            </a:lvl1pPr>
          </a:lstStyle>
          <a:p>
            <a:pPr/>
            <a:r>
              <a:t>标题文本</a:t>
            </a:r>
          </a:p>
        </p:txBody>
      </p:sp>
      <p:sp>
        <p:nvSpPr>
          <p:cNvPr id="122" name="Google Shape;115;p11"/>
          <p:cNvSpPr/>
          <p:nvPr/>
        </p:nvSpPr>
        <p:spPr>
          <a:xfrm>
            <a:off x="8280450" y="0"/>
            <a:ext cx="863401" cy="454200"/>
          </a:xfrm>
          <a:prstGeom prst="rect">
            <a:avLst/>
          </a:prstGeom>
          <a:solidFill>
            <a:schemeClr val="accent3"/>
          </a:solidFill>
          <a:ln w="12700">
            <a:miter lim="400000"/>
          </a:ln>
        </p:spPr>
        <p:txBody>
          <a:bodyPr lIns="45719" rIns="45719" anchor="ctr"/>
          <a:lstStyle/>
          <a:p>
            <a:pPr>
              <a:defRPr>
                <a:solidFill>
                  <a:srgbClr val="000000"/>
                </a:solidFill>
              </a:defRPr>
            </a:pPr>
          </a:p>
        </p:txBody>
      </p:sp>
      <p:sp>
        <p:nvSpPr>
          <p:cNvPr id="123" name="Google Shape;116;p11"/>
          <p:cNvSpPr/>
          <p:nvPr/>
        </p:nvSpPr>
        <p:spPr>
          <a:xfrm>
            <a:off x="8598816" y="216349"/>
            <a:ext cx="216302" cy="1"/>
          </a:xfrm>
          <a:prstGeom prst="line">
            <a:avLst/>
          </a:prstGeom>
          <a:ln>
            <a:solidFill>
              <a:srgbClr val="E9EDEE"/>
            </a:solidFill>
          </a:ln>
        </p:spPr>
        <p:txBody>
          <a:bodyPr lIns="45719" rIns="45719"/>
          <a:lstStyle/>
          <a:p>
            <a:pPr/>
          </a:p>
        </p:txBody>
      </p:sp>
      <p:sp>
        <p:nvSpPr>
          <p:cNvPr id="124" name="Google Shape;117;p11"/>
          <p:cNvSpPr/>
          <p:nvPr/>
        </p:nvSpPr>
        <p:spPr>
          <a:xfrm>
            <a:off x="8598816" y="250138"/>
            <a:ext cx="216302" cy="1"/>
          </a:xfrm>
          <a:prstGeom prst="line">
            <a:avLst/>
          </a:prstGeom>
          <a:ln>
            <a:solidFill>
              <a:srgbClr val="E9EDEE"/>
            </a:solidFill>
          </a:ln>
        </p:spPr>
        <p:txBody>
          <a:bodyPr lIns="45719" rIns="45719"/>
          <a:lstStyle/>
          <a:p>
            <a:pPr/>
          </a:p>
        </p:txBody>
      </p:sp>
      <p:sp>
        <p:nvSpPr>
          <p:cNvPr id="125" name="Google Shape;118;p11"/>
          <p:cNvSpPr/>
          <p:nvPr/>
        </p:nvSpPr>
        <p:spPr>
          <a:xfrm>
            <a:off x="8598816" y="283924"/>
            <a:ext cx="216302" cy="1"/>
          </a:xfrm>
          <a:prstGeom prst="line">
            <a:avLst/>
          </a:prstGeom>
          <a:ln>
            <a:solidFill>
              <a:srgbClr val="E9EDEE"/>
            </a:solidFill>
          </a:ln>
        </p:spPr>
        <p:txBody>
          <a:bodyPr lIns="45719" rIns="45719"/>
          <a:lstStyle/>
          <a:p>
            <a:pPr/>
          </a:p>
        </p:txBody>
      </p:sp>
      <p:sp>
        <p:nvSpPr>
          <p:cNvPr id="126"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Google Shape;87;p9"/>
          <p:cNvSpPr/>
          <p:nvPr/>
        </p:nvSpPr>
        <p:spPr>
          <a:xfrm>
            <a:off x="0" y="-1"/>
            <a:ext cx="9144000" cy="487802"/>
          </a:xfrm>
          <a:prstGeom prst="rect">
            <a:avLst/>
          </a:prstGeom>
          <a:solidFill>
            <a:srgbClr val="E9EDEE"/>
          </a:solidFill>
          <a:ln w="12700">
            <a:miter lim="400000"/>
          </a:ln>
        </p:spPr>
        <p:txBody>
          <a:bodyPr lIns="45719" rIns="45719" anchor="ctr"/>
          <a:lstStyle/>
          <a:p>
            <a:pPr>
              <a:defRPr>
                <a:solidFill>
                  <a:srgbClr val="000000"/>
                </a:solidFill>
              </a:defRPr>
            </a:pPr>
          </a:p>
        </p:txBody>
      </p:sp>
      <p:grpSp>
        <p:nvGrpSpPr>
          <p:cNvPr id="5" name="Google Shape;88;p9"/>
          <p:cNvGrpSpPr/>
          <p:nvPr/>
        </p:nvGrpSpPr>
        <p:grpSpPr>
          <a:xfrm>
            <a:off x="830392" y="1191255"/>
            <a:ext cx="745763" cy="45827"/>
            <a:chOff x="0" y="0"/>
            <a:chExt cx="745762" cy="45826"/>
          </a:xfrm>
        </p:grpSpPr>
        <p:sp>
          <p:nvSpPr>
            <p:cNvPr id="3" name="Google Shape;89;p9"/>
            <p:cNvSpPr/>
            <p:nvPr/>
          </p:nvSpPr>
          <p:spPr>
            <a:xfrm rot="16200000">
              <a:off x="536420" y="-163517"/>
              <a:ext cx="45827" cy="372860"/>
            </a:xfrm>
            <a:prstGeom prst="rect">
              <a:avLst/>
            </a:prstGeom>
            <a:solidFill>
              <a:schemeClr val="accent3"/>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4" name="Google Shape;90;p9"/>
            <p:cNvSpPr/>
            <p:nvPr/>
          </p:nvSpPr>
          <p:spPr>
            <a:xfrm rot="16200000">
              <a:off x="165092" y="-165093"/>
              <a:ext cx="45827" cy="376012"/>
            </a:xfrm>
            <a:prstGeom prst="rect">
              <a:avLst/>
            </a:prstGeom>
            <a:solidFill>
              <a:srgbClr val="1A9988"/>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6" name="标题文本"/>
          <p:cNvSpPr txBox="1"/>
          <p:nvPr>
            <p:ph type="title"/>
          </p:nvPr>
        </p:nvSpPr>
        <p:spPr>
          <a:xfrm>
            <a:off x="729450" y="1318650"/>
            <a:ext cx="7688400" cy="5352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标题文本</a:t>
            </a:r>
          </a:p>
        </p:txBody>
      </p:sp>
      <p:sp>
        <p:nvSpPr>
          <p:cNvPr id="7" name="Google Shape;93;p9"/>
          <p:cNvSpPr/>
          <p:nvPr/>
        </p:nvSpPr>
        <p:spPr>
          <a:xfrm>
            <a:off x="8280450" y="0"/>
            <a:ext cx="863401" cy="454200"/>
          </a:xfrm>
          <a:prstGeom prst="rect">
            <a:avLst/>
          </a:prstGeom>
          <a:solidFill>
            <a:srgbClr val="E9EDEE"/>
          </a:solidFill>
          <a:ln w="12700">
            <a:miter lim="400000"/>
          </a:ln>
        </p:spPr>
        <p:txBody>
          <a:bodyPr lIns="45719" rIns="45719" anchor="ctr"/>
          <a:lstStyle/>
          <a:p>
            <a:pPr>
              <a:defRPr>
                <a:solidFill>
                  <a:srgbClr val="000000"/>
                </a:solidFill>
              </a:defRPr>
            </a:pPr>
          </a:p>
        </p:txBody>
      </p:sp>
      <p:sp>
        <p:nvSpPr>
          <p:cNvPr id="8" name="Google Shape;94;p9"/>
          <p:cNvSpPr/>
          <p:nvPr/>
        </p:nvSpPr>
        <p:spPr>
          <a:xfrm>
            <a:off x="8598816" y="216349"/>
            <a:ext cx="216302" cy="1"/>
          </a:xfrm>
          <a:prstGeom prst="line">
            <a:avLst/>
          </a:prstGeom>
          <a:ln>
            <a:solidFill>
              <a:srgbClr val="B7B7B7"/>
            </a:solidFill>
          </a:ln>
        </p:spPr>
        <p:txBody>
          <a:bodyPr lIns="45719" rIns="45719"/>
          <a:lstStyle/>
          <a:p>
            <a:pPr/>
          </a:p>
        </p:txBody>
      </p:sp>
      <p:sp>
        <p:nvSpPr>
          <p:cNvPr id="9" name="Google Shape;95;p9"/>
          <p:cNvSpPr/>
          <p:nvPr/>
        </p:nvSpPr>
        <p:spPr>
          <a:xfrm>
            <a:off x="8598816" y="250138"/>
            <a:ext cx="216302" cy="1"/>
          </a:xfrm>
          <a:prstGeom prst="line">
            <a:avLst/>
          </a:prstGeom>
          <a:ln>
            <a:solidFill>
              <a:srgbClr val="B7B7B7"/>
            </a:solidFill>
          </a:ln>
        </p:spPr>
        <p:txBody>
          <a:bodyPr lIns="45719" rIns="45719"/>
          <a:lstStyle/>
          <a:p>
            <a:pPr/>
          </a:p>
        </p:txBody>
      </p:sp>
      <p:sp>
        <p:nvSpPr>
          <p:cNvPr id="10" name="Google Shape;96;p9"/>
          <p:cNvSpPr/>
          <p:nvPr/>
        </p:nvSpPr>
        <p:spPr>
          <a:xfrm>
            <a:off x="8598816" y="283924"/>
            <a:ext cx="216302" cy="1"/>
          </a:xfrm>
          <a:prstGeom prst="line">
            <a:avLst/>
          </a:prstGeom>
          <a:ln>
            <a:solidFill>
              <a:srgbClr val="B7B7B7"/>
            </a:solidFill>
          </a:ln>
        </p:spPr>
        <p:txBody>
          <a:bodyPr lIns="45719" rIns="45719"/>
          <a:lstStyle/>
          <a:p>
            <a:pPr/>
          </a:p>
        </p:txBody>
      </p:sp>
      <p:sp>
        <p:nvSpPr>
          <p:cNvPr id="11" name="正文级别 1…"/>
          <p:cNvSpPr txBox="1"/>
          <p:nvPr>
            <p:ph type="body" idx="1"/>
          </p:nvPr>
        </p:nvSpPr>
        <p:spPr>
          <a:xfrm>
            <a:off x="457200" y="1200150"/>
            <a:ext cx="8229600" cy="33944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p>
            <a:pPr/>
            <a:r>
              <a:t>正文级别 1</a:t>
            </a:r>
          </a:p>
          <a:p>
            <a:pPr lvl="1"/>
            <a:r>
              <a:t>正文级别 2</a:t>
            </a:r>
          </a:p>
          <a:p>
            <a:pPr lvl="2"/>
            <a:r>
              <a:t>正文级别 3</a:t>
            </a:r>
          </a:p>
          <a:p>
            <a:pPr lvl="3"/>
            <a:r>
              <a:t>正文级别 4</a:t>
            </a:r>
          </a:p>
          <a:p>
            <a:pPr lvl="4"/>
            <a:r>
              <a:t>正文级别 5</a:t>
            </a:r>
          </a:p>
        </p:txBody>
      </p:sp>
      <p:sp>
        <p:nvSpPr>
          <p:cNvPr id="12" name="幻灯片编号"/>
          <p:cNvSpPr txBox="1"/>
          <p:nvPr>
            <p:ph type="sldNum" sz="quarter" idx="2"/>
          </p:nvPr>
        </p:nvSpPr>
        <p:spPr>
          <a:xfrm>
            <a:off x="8748189" y="4779026"/>
            <a:ext cx="336814" cy="335251"/>
          </a:xfrm>
          <a:prstGeom prst="rect">
            <a:avLst/>
          </a:prstGeom>
          <a:ln w="12700">
            <a:miter lim="400000"/>
          </a:ln>
        </p:spPr>
        <p:txBody>
          <a:bodyPr wrap="none" lIns="91424" tIns="91424" rIns="91424" bIns="91424" anchor="ctr">
            <a:spAutoFit/>
          </a:bodyPr>
          <a:lstStyle>
            <a:lvl1pPr algn="r">
              <a:defRPr sz="1000">
                <a:solidFill>
                  <a:schemeClr val="accent1"/>
                </a:solidFill>
                <a:latin typeface="Lato"/>
                <a:ea typeface="Lato"/>
                <a:cs typeface="Lato"/>
                <a:sym typeface="Lato"/>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0" strike="noStrike" sz="2600" u="none">
          <a:solidFill>
            <a:srgbClr val="1A1A1A"/>
          </a:solidFill>
          <a:uFillTx/>
          <a:latin typeface="Raleway"/>
          <a:ea typeface="Raleway"/>
          <a:cs typeface="Raleway"/>
          <a:sym typeface="Raleway"/>
        </a:defRPr>
      </a:lvl1pPr>
      <a:lvl2pPr marL="0" marR="0" indent="0" algn="l" defTabSz="914400" rtl="0" latinLnBrk="0">
        <a:lnSpc>
          <a:spcPct val="100000"/>
        </a:lnSpc>
        <a:spcBef>
          <a:spcPts val="0"/>
        </a:spcBef>
        <a:spcAft>
          <a:spcPts val="0"/>
        </a:spcAft>
        <a:buClrTx/>
        <a:buSzTx/>
        <a:buFontTx/>
        <a:buNone/>
        <a:tabLst/>
        <a:defRPr b="1" baseline="0" cap="none" i="0" spc="0" strike="noStrike" sz="2600" u="none">
          <a:solidFill>
            <a:srgbClr val="1A1A1A"/>
          </a:solidFill>
          <a:uFillTx/>
          <a:latin typeface="Raleway"/>
          <a:ea typeface="Raleway"/>
          <a:cs typeface="Raleway"/>
          <a:sym typeface="Raleway"/>
        </a:defRPr>
      </a:lvl2pPr>
      <a:lvl3pPr marL="0" marR="0" indent="0" algn="l" defTabSz="914400" rtl="0" latinLnBrk="0">
        <a:lnSpc>
          <a:spcPct val="100000"/>
        </a:lnSpc>
        <a:spcBef>
          <a:spcPts val="0"/>
        </a:spcBef>
        <a:spcAft>
          <a:spcPts val="0"/>
        </a:spcAft>
        <a:buClrTx/>
        <a:buSzTx/>
        <a:buFontTx/>
        <a:buNone/>
        <a:tabLst/>
        <a:defRPr b="1" baseline="0" cap="none" i="0" spc="0" strike="noStrike" sz="2600" u="none">
          <a:solidFill>
            <a:srgbClr val="1A1A1A"/>
          </a:solidFill>
          <a:uFillTx/>
          <a:latin typeface="Raleway"/>
          <a:ea typeface="Raleway"/>
          <a:cs typeface="Raleway"/>
          <a:sym typeface="Raleway"/>
        </a:defRPr>
      </a:lvl3pPr>
      <a:lvl4pPr marL="0" marR="0" indent="0" algn="l" defTabSz="914400" rtl="0" latinLnBrk="0">
        <a:lnSpc>
          <a:spcPct val="100000"/>
        </a:lnSpc>
        <a:spcBef>
          <a:spcPts val="0"/>
        </a:spcBef>
        <a:spcAft>
          <a:spcPts val="0"/>
        </a:spcAft>
        <a:buClrTx/>
        <a:buSzTx/>
        <a:buFontTx/>
        <a:buNone/>
        <a:tabLst/>
        <a:defRPr b="1" baseline="0" cap="none" i="0" spc="0" strike="noStrike" sz="2600" u="none">
          <a:solidFill>
            <a:srgbClr val="1A1A1A"/>
          </a:solidFill>
          <a:uFillTx/>
          <a:latin typeface="Raleway"/>
          <a:ea typeface="Raleway"/>
          <a:cs typeface="Raleway"/>
          <a:sym typeface="Raleway"/>
        </a:defRPr>
      </a:lvl4pPr>
      <a:lvl5pPr marL="0" marR="0" indent="0" algn="l" defTabSz="914400" rtl="0" latinLnBrk="0">
        <a:lnSpc>
          <a:spcPct val="100000"/>
        </a:lnSpc>
        <a:spcBef>
          <a:spcPts val="0"/>
        </a:spcBef>
        <a:spcAft>
          <a:spcPts val="0"/>
        </a:spcAft>
        <a:buClrTx/>
        <a:buSzTx/>
        <a:buFontTx/>
        <a:buNone/>
        <a:tabLst/>
        <a:defRPr b="1" baseline="0" cap="none" i="0" spc="0" strike="noStrike" sz="2600" u="none">
          <a:solidFill>
            <a:srgbClr val="1A1A1A"/>
          </a:solidFill>
          <a:uFillTx/>
          <a:latin typeface="Raleway"/>
          <a:ea typeface="Raleway"/>
          <a:cs typeface="Raleway"/>
          <a:sym typeface="Raleway"/>
        </a:defRPr>
      </a:lvl5pPr>
      <a:lvl6pPr marL="0" marR="0" indent="0" algn="l" defTabSz="914400" rtl="0" latinLnBrk="0">
        <a:lnSpc>
          <a:spcPct val="100000"/>
        </a:lnSpc>
        <a:spcBef>
          <a:spcPts val="0"/>
        </a:spcBef>
        <a:spcAft>
          <a:spcPts val="0"/>
        </a:spcAft>
        <a:buClrTx/>
        <a:buSzTx/>
        <a:buFontTx/>
        <a:buNone/>
        <a:tabLst/>
        <a:defRPr b="1" baseline="0" cap="none" i="0" spc="0" strike="noStrike" sz="2600" u="none">
          <a:solidFill>
            <a:srgbClr val="1A1A1A"/>
          </a:solidFill>
          <a:uFillTx/>
          <a:latin typeface="Raleway"/>
          <a:ea typeface="Raleway"/>
          <a:cs typeface="Raleway"/>
          <a:sym typeface="Raleway"/>
        </a:defRPr>
      </a:lvl6pPr>
      <a:lvl7pPr marL="0" marR="0" indent="0" algn="l" defTabSz="914400" rtl="0" latinLnBrk="0">
        <a:lnSpc>
          <a:spcPct val="100000"/>
        </a:lnSpc>
        <a:spcBef>
          <a:spcPts val="0"/>
        </a:spcBef>
        <a:spcAft>
          <a:spcPts val="0"/>
        </a:spcAft>
        <a:buClrTx/>
        <a:buSzTx/>
        <a:buFontTx/>
        <a:buNone/>
        <a:tabLst/>
        <a:defRPr b="1" baseline="0" cap="none" i="0" spc="0" strike="noStrike" sz="2600" u="none">
          <a:solidFill>
            <a:srgbClr val="1A1A1A"/>
          </a:solidFill>
          <a:uFillTx/>
          <a:latin typeface="Raleway"/>
          <a:ea typeface="Raleway"/>
          <a:cs typeface="Raleway"/>
          <a:sym typeface="Raleway"/>
        </a:defRPr>
      </a:lvl7pPr>
      <a:lvl8pPr marL="0" marR="0" indent="0" algn="l" defTabSz="914400" rtl="0" latinLnBrk="0">
        <a:lnSpc>
          <a:spcPct val="100000"/>
        </a:lnSpc>
        <a:spcBef>
          <a:spcPts val="0"/>
        </a:spcBef>
        <a:spcAft>
          <a:spcPts val="0"/>
        </a:spcAft>
        <a:buClrTx/>
        <a:buSzTx/>
        <a:buFontTx/>
        <a:buNone/>
        <a:tabLst/>
        <a:defRPr b="1" baseline="0" cap="none" i="0" spc="0" strike="noStrike" sz="2600" u="none">
          <a:solidFill>
            <a:srgbClr val="1A1A1A"/>
          </a:solidFill>
          <a:uFillTx/>
          <a:latin typeface="Raleway"/>
          <a:ea typeface="Raleway"/>
          <a:cs typeface="Raleway"/>
          <a:sym typeface="Raleway"/>
        </a:defRPr>
      </a:lvl8pPr>
      <a:lvl9pPr marL="0" marR="0" indent="0" algn="l" defTabSz="914400" rtl="0" latinLnBrk="0">
        <a:lnSpc>
          <a:spcPct val="100000"/>
        </a:lnSpc>
        <a:spcBef>
          <a:spcPts val="0"/>
        </a:spcBef>
        <a:spcAft>
          <a:spcPts val="0"/>
        </a:spcAft>
        <a:buClrTx/>
        <a:buSzTx/>
        <a:buFontTx/>
        <a:buNone/>
        <a:tabLst/>
        <a:defRPr b="1" baseline="0" cap="none" i="0" spc="0" strike="noStrike" sz="2600" u="none">
          <a:solidFill>
            <a:srgbClr val="1A1A1A"/>
          </a:solidFill>
          <a:uFillTx/>
          <a:latin typeface="Raleway"/>
          <a:ea typeface="Raleway"/>
          <a:cs typeface="Raleway"/>
          <a:sym typeface="Raleway"/>
        </a:defRPr>
      </a:lvl9pPr>
    </p:titleStyle>
    <p:bodyStyle>
      <a:lvl1pPr marL="457200" marR="0" indent="-311150" algn="l" defTabSz="914400" rtl="0" latinLnBrk="0">
        <a:lnSpc>
          <a:spcPct val="115000"/>
        </a:lnSpc>
        <a:spcBef>
          <a:spcPts val="0"/>
        </a:spcBef>
        <a:spcAft>
          <a:spcPts val="0"/>
        </a:spcAft>
        <a:buClr>
          <a:schemeClr val="accent1"/>
        </a:buClr>
        <a:buSzPts val="1300"/>
        <a:buFont typeface="Helvetica"/>
        <a:buChar char="●"/>
        <a:tabLst/>
        <a:defRPr b="0" baseline="0" cap="none" i="0" spc="0" strike="noStrike" sz="1300" u="none">
          <a:solidFill>
            <a:schemeClr val="accent1"/>
          </a:solidFill>
          <a:uFillTx/>
          <a:latin typeface="Lato"/>
          <a:ea typeface="Lato"/>
          <a:cs typeface="Lato"/>
          <a:sym typeface="Lato"/>
        </a:defRPr>
      </a:lvl1pPr>
      <a:lvl2pPr marL="968663" marR="0" indent="-352713" algn="l" defTabSz="914400" rtl="0" latinLnBrk="0">
        <a:lnSpc>
          <a:spcPct val="115000"/>
        </a:lnSpc>
        <a:spcBef>
          <a:spcPts val="0"/>
        </a:spcBef>
        <a:spcAft>
          <a:spcPts val="0"/>
        </a:spcAft>
        <a:buClr>
          <a:schemeClr val="accent1"/>
        </a:buClr>
        <a:buSzPts val="1300"/>
        <a:buFont typeface="Helvetica"/>
        <a:buChar char="○"/>
        <a:tabLst/>
        <a:defRPr b="0" baseline="0" cap="none" i="0" spc="0" strike="noStrike" sz="1300" u="none">
          <a:solidFill>
            <a:schemeClr val="accent1"/>
          </a:solidFill>
          <a:uFillTx/>
          <a:latin typeface="Lato"/>
          <a:ea typeface="Lato"/>
          <a:cs typeface="Lato"/>
          <a:sym typeface="Lato"/>
        </a:defRPr>
      </a:lvl2pPr>
      <a:lvl3pPr marL="1425863" marR="0" indent="-352713" algn="l" defTabSz="914400" rtl="0" latinLnBrk="0">
        <a:lnSpc>
          <a:spcPct val="115000"/>
        </a:lnSpc>
        <a:spcBef>
          <a:spcPts val="0"/>
        </a:spcBef>
        <a:spcAft>
          <a:spcPts val="0"/>
        </a:spcAft>
        <a:buClr>
          <a:schemeClr val="accent1"/>
        </a:buClr>
        <a:buSzPts val="1300"/>
        <a:buFont typeface="Helvetica"/>
        <a:buChar char="■"/>
        <a:tabLst/>
        <a:defRPr b="0" baseline="0" cap="none" i="0" spc="0" strike="noStrike" sz="1300" u="none">
          <a:solidFill>
            <a:schemeClr val="accent1"/>
          </a:solidFill>
          <a:uFillTx/>
          <a:latin typeface="Lato"/>
          <a:ea typeface="Lato"/>
          <a:cs typeface="Lato"/>
          <a:sym typeface="Lato"/>
        </a:defRPr>
      </a:lvl3pPr>
      <a:lvl4pPr marL="1883063" marR="0" indent="-352713" algn="l" defTabSz="914400" rtl="0" latinLnBrk="0">
        <a:lnSpc>
          <a:spcPct val="115000"/>
        </a:lnSpc>
        <a:spcBef>
          <a:spcPts val="0"/>
        </a:spcBef>
        <a:spcAft>
          <a:spcPts val="0"/>
        </a:spcAft>
        <a:buClr>
          <a:schemeClr val="accent1"/>
        </a:buClr>
        <a:buSzPts val="1300"/>
        <a:buFont typeface="Helvetica"/>
        <a:buChar char="●"/>
        <a:tabLst/>
        <a:defRPr b="0" baseline="0" cap="none" i="0" spc="0" strike="noStrike" sz="1300" u="none">
          <a:solidFill>
            <a:schemeClr val="accent1"/>
          </a:solidFill>
          <a:uFillTx/>
          <a:latin typeface="Lato"/>
          <a:ea typeface="Lato"/>
          <a:cs typeface="Lato"/>
          <a:sym typeface="Lato"/>
        </a:defRPr>
      </a:lvl4pPr>
      <a:lvl5pPr marL="2340263" marR="0" indent="-352713" algn="l" defTabSz="914400" rtl="0" latinLnBrk="0">
        <a:lnSpc>
          <a:spcPct val="115000"/>
        </a:lnSpc>
        <a:spcBef>
          <a:spcPts val="0"/>
        </a:spcBef>
        <a:spcAft>
          <a:spcPts val="0"/>
        </a:spcAft>
        <a:buClr>
          <a:schemeClr val="accent1"/>
        </a:buClr>
        <a:buSzPts val="1300"/>
        <a:buFont typeface="Helvetica"/>
        <a:buChar char="○"/>
        <a:tabLst/>
        <a:defRPr b="0" baseline="0" cap="none" i="0" spc="0" strike="noStrike" sz="1300" u="none">
          <a:solidFill>
            <a:schemeClr val="accent1"/>
          </a:solidFill>
          <a:uFillTx/>
          <a:latin typeface="Lato"/>
          <a:ea typeface="Lato"/>
          <a:cs typeface="Lato"/>
          <a:sym typeface="Lato"/>
        </a:defRPr>
      </a:lvl5pPr>
      <a:lvl6pPr marL="2797463" marR="0" indent="-352713" algn="l" defTabSz="914400" rtl="0" latinLnBrk="0">
        <a:lnSpc>
          <a:spcPct val="115000"/>
        </a:lnSpc>
        <a:spcBef>
          <a:spcPts val="0"/>
        </a:spcBef>
        <a:spcAft>
          <a:spcPts val="0"/>
        </a:spcAft>
        <a:buClr>
          <a:schemeClr val="accent1"/>
        </a:buClr>
        <a:buSzPts val="1300"/>
        <a:buFont typeface="Helvetica"/>
        <a:buChar char="■"/>
        <a:tabLst/>
        <a:defRPr b="0" baseline="0" cap="none" i="0" spc="0" strike="noStrike" sz="1300" u="none">
          <a:solidFill>
            <a:schemeClr val="accent1"/>
          </a:solidFill>
          <a:uFillTx/>
          <a:latin typeface="Lato"/>
          <a:ea typeface="Lato"/>
          <a:cs typeface="Lato"/>
          <a:sym typeface="Lato"/>
        </a:defRPr>
      </a:lvl6pPr>
      <a:lvl7pPr marL="3254663" marR="0" indent="-352713" algn="l" defTabSz="914400" rtl="0" latinLnBrk="0">
        <a:lnSpc>
          <a:spcPct val="115000"/>
        </a:lnSpc>
        <a:spcBef>
          <a:spcPts val="0"/>
        </a:spcBef>
        <a:spcAft>
          <a:spcPts val="0"/>
        </a:spcAft>
        <a:buClr>
          <a:schemeClr val="accent1"/>
        </a:buClr>
        <a:buSzPts val="1300"/>
        <a:buFont typeface="Helvetica"/>
        <a:buChar char="●"/>
        <a:tabLst/>
        <a:defRPr b="0" baseline="0" cap="none" i="0" spc="0" strike="noStrike" sz="1300" u="none">
          <a:solidFill>
            <a:schemeClr val="accent1"/>
          </a:solidFill>
          <a:uFillTx/>
          <a:latin typeface="Lato"/>
          <a:ea typeface="Lato"/>
          <a:cs typeface="Lato"/>
          <a:sym typeface="Lato"/>
        </a:defRPr>
      </a:lvl7pPr>
      <a:lvl8pPr marL="3711863" marR="0" indent="-352713" algn="l" defTabSz="914400" rtl="0" latinLnBrk="0">
        <a:lnSpc>
          <a:spcPct val="115000"/>
        </a:lnSpc>
        <a:spcBef>
          <a:spcPts val="0"/>
        </a:spcBef>
        <a:spcAft>
          <a:spcPts val="0"/>
        </a:spcAft>
        <a:buClr>
          <a:schemeClr val="accent1"/>
        </a:buClr>
        <a:buSzPts val="1300"/>
        <a:buFont typeface="Helvetica"/>
        <a:buChar char="○"/>
        <a:tabLst/>
        <a:defRPr b="0" baseline="0" cap="none" i="0" spc="0" strike="noStrike" sz="1300" u="none">
          <a:solidFill>
            <a:schemeClr val="accent1"/>
          </a:solidFill>
          <a:uFillTx/>
          <a:latin typeface="Lato"/>
          <a:ea typeface="Lato"/>
          <a:cs typeface="Lato"/>
          <a:sym typeface="Lato"/>
        </a:defRPr>
      </a:lvl8pPr>
      <a:lvl9pPr marL="4169063" marR="0" indent="-352713" algn="l" defTabSz="914400" rtl="0" latinLnBrk="0">
        <a:lnSpc>
          <a:spcPct val="115000"/>
        </a:lnSpc>
        <a:spcBef>
          <a:spcPts val="0"/>
        </a:spcBef>
        <a:spcAft>
          <a:spcPts val="0"/>
        </a:spcAft>
        <a:buClr>
          <a:schemeClr val="accent1"/>
        </a:buClr>
        <a:buSzPts val="1300"/>
        <a:buFont typeface="Helvetica"/>
        <a:buChar char="■"/>
        <a:tabLst/>
        <a:defRPr b="0" baseline="0" cap="none" i="0" spc="0" strike="noStrike" sz="1300" u="none">
          <a:solidFill>
            <a:schemeClr val="accent1"/>
          </a:solidFill>
          <a:uFillTx/>
          <a:latin typeface="Lato"/>
          <a:ea typeface="Lato"/>
          <a:cs typeface="Lato"/>
          <a:sym typeface="Lato"/>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2.jpeg"/><Relationship Id="rId4" Type="http://schemas.openxmlformats.org/officeDocument/2006/relationships/image" Target="../media/image3.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hyperlink" Target="https://wiki.hyperledger.org/display/TWGC/Development+and+Innovation" TargetMode="External"/><Relationship Id="rId4" Type="http://schemas.openxmlformats.org/officeDocument/2006/relationships/image" Target="../media/image4.png"/><Relationship Id="rId5" Type="http://schemas.openxmlformats.org/officeDocument/2006/relationships/hyperlink" Target="https://wiki.hyperledger.org/display/TWGC/i18n+and+Education" TargetMode="External"/><Relationship Id="rId6" Type="http://schemas.openxmlformats.org/officeDocument/2006/relationships/image" Target="../media/image5.png"/><Relationship Id="rId7" Type="http://schemas.openxmlformats.org/officeDocument/2006/relationships/hyperlink" Target="https://wiki.hyperledger.org/display/TWGC/Collaborations+and+Scenarios" TargetMode="External"/><Relationship Id="rId8"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hyperlink" Target="https://wiki.hyperledger.org/display/TWGC/Events+Organization" TargetMode="External"/><Relationship Id="rId5" Type="http://schemas.openxmlformats.org/officeDocument/2006/relationships/image" Target="../media/image9.png"/><Relationship Id="rId6" Type="http://schemas.openxmlformats.org/officeDocument/2006/relationships/image" Target="../media/image4.jpeg"/><Relationship Id="rId7"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iki.hyperledger.org/display/TWGC/Development+and+Innovation"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18" name="Google Shape;176;p18" descr="Google Shape;176;p18"/>
          <p:cNvPicPr>
            <a:picLocks noChangeAspect="1"/>
          </p:cNvPicPr>
          <p:nvPr/>
        </p:nvPicPr>
        <p:blipFill>
          <a:blip r:embed="rId2">
            <a:extLst/>
          </a:blip>
          <a:stretch>
            <a:fillRect/>
          </a:stretch>
        </p:blipFill>
        <p:spPr>
          <a:xfrm>
            <a:off x="2257" y="0"/>
            <a:ext cx="9139488" cy="5143500"/>
          </a:xfrm>
          <a:prstGeom prst="rect">
            <a:avLst/>
          </a:prstGeom>
          <a:ln w="12700">
            <a:miter lim="400000"/>
          </a:ln>
        </p:spPr>
      </p:pic>
      <p:sp>
        <p:nvSpPr>
          <p:cNvPr id="219" name="Google Shape;177;p18"/>
          <p:cNvSpPr txBox="1"/>
          <p:nvPr>
            <p:ph type="ctrTitle"/>
          </p:nvPr>
        </p:nvSpPr>
        <p:spPr>
          <a:xfrm>
            <a:off x="729450" y="1322450"/>
            <a:ext cx="7688099" cy="1664700"/>
          </a:xfrm>
          <a:prstGeom prst="rect">
            <a:avLst/>
          </a:prstGeom>
        </p:spPr>
        <p:txBody>
          <a:bodyPr/>
          <a:lstStyle/>
          <a:p>
            <a:pPr>
              <a:defRPr b="0" sz="4000">
                <a:solidFill>
                  <a:srgbClr val="FFFFFF"/>
                </a:solidFill>
                <a:latin typeface="+mn-lt"/>
                <a:ea typeface="+mn-ea"/>
                <a:cs typeface="+mn-cs"/>
                <a:sym typeface="Arial"/>
              </a:defRPr>
            </a:pPr>
            <a:r>
              <a:t>Hyperledger</a:t>
            </a:r>
          </a:p>
          <a:p>
            <a:pPr>
              <a:defRPr b="0" sz="3700">
                <a:solidFill>
                  <a:srgbClr val="FFFFFF"/>
                </a:solidFill>
                <a:latin typeface="+mn-lt"/>
                <a:ea typeface="+mn-ea"/>
                <a:cs typeface="+mn-cs"/>
                <a:sym typeface="Arial"/>
              </a:defRPr>
            </a:pPr>
            <a:r>
              <a:t>Technical Working Group China</a:t>
            </a:r>
          </a:p>
        </p:txBody>
      </p:sp>
      <p:sp>
        <p:nvSpPr>
          <p:cNvPr id="220" name="Google Shape;178;p18"/>
          <p:cNvSpPr txBox="1"/>
          <p:nvPr>
            <p:ph type="subTitle" sz="quarter" idx="1"/>
          </p:nvPr>
        </p:nvSpPr>
        <p:spPr>
          <a:xfrm>
            <a:off x="729452" y="2875325"/>
            <a:ext cx="7688099" cy="541201"/>
          </a:xfrm>
          <a:prstGeom prst="rect">
            <a:avLst/>
          </a:prstGeom>
        </p:spPr>
        <p:txBody>
          <a:bodyPr/>
          <a:lstStyle>
            <a:lvl1pPr marL="0" indent="0">
              <a:defRPr b="1" sz="1400">
                <a:solidFill>
                  <a:srgbClr val="FFFFFF"/>
                </a:solidFill>
              </a:defRPr>
            </a:lvl1pPr>
          </a:lstStyle>
          <a:p>
            <a:pPr/>
            <a:r>
              <a:t>2022.6</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Google Shape;272;p27"/>
          <p:cNvSpPr txBox="1"/>
          <p:nvPr>
            <p:ph type="title"/>
          </p:nvPr>
        </p:nvSpPr>
        <p:spPr>
          <a:xfrm>
            <a:off x="729450" y="1322450"/>
            <a:ext cx="7688099" cy="1664700"/>
          </a:xfrm>
          <a:prstGeom prst="rect">
            <a:avLst/>
          </a:prstGeom>
        </p:spPr>
        <p:txBody>
          <a:bodyPr/>
          <a:lstStyle>
            <a:lvl1pPr>
              <a:defRPr sz="4800">
                <a:solidFill>
                  <a:srgbClr val="000000"/>
                </a:solidFill>
              </a:defRPr>
            </a:lvl1pPr>
          </a:lstStyle>
          <a:p>
            <a:pPr/>
            <a:r>
              <a:t>Thank you.</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Google Shape;1545;p49"/>
          <p:cNvSpPr txBox="1"/>
          <p:nvPr/>
        </p:nvSpPr>
        <p:spPr>
          <a:xfrm>
            <a:off x="630950" y="407499"/>
            <a:ext cx="7541401" cy="601899"/>
          </a:xfrm>
          <a:prstGeom prst="rect">
            <a:avLst/>
          </a:prstGeom>
          <a:ln w="12700">
            <a:miter lim="400000"/>
          </a:ln>
          <a:extLst>
            <a:ext uri="{C572A759-6A51-4108-AA02-DFA0A04FC94B}">
              <ma14:wrappingTextBoxFlag xmlns:ma14="http://schemas.microsoft.com/office/mac/drawingml/2011/main" val="1"/>
            </a:ext>
          </a:extLst>
        </p:spPr>
        <p:txBody>
          <a:bodyPr lIns="91398" tIns="91398" rIns="91398" bIns="91398">
            <a:spAutoFit/>
          </a:bodyPr>
          <a:lstStyle>
            <a:lvl1pPr>
              <a:defRPr b="1" sz="2400">
                <a:solidFill>
                  <a:srgbClr val="414042"/>
                </a:solidFill>
                <a:latin typeface="Proxima Nova"/>
                <a:ea typeface="Proxima Nova"/>
                <a:cs typeface="Proxima Nova"/>
                <a:sym typeface="Proxima Nova"/>
              </a:defRPr>
            </a:lvl1pPr>
          </a:lstStyle>
          <a:p>
            <a:pPr/>
            <a:r>
              <a:t>中国技术工作组TWGC</a:t>
            </a:r>
          </a:p>
        </p:txBody>
      </p:sp>
      <p:sp>
        <p:nvSpPr>
          <p:cNvPr id="223" name="Google Shape;1565;p49"/>
          <p:cNvSpPr txBox="1"/>
          <p:nvPr/>
        </p:nvSpPr>
        <p:spPr>
          <a:xfrm>
            <a:off x="630949" y="845501"/>
            <a:ext cx="2806764" cy="411399"/>
          </a:xfrm>
          <a:prstGeom prst="rect">
            <a:avLst/>
          </a:prstGeom>
          <a:ln w="12700">
            <a:miter lim="400000"/>
          </a:ln>
          <a:extLst>
            <a:ext uri="{C572A759-6A51-4108-AA02-DFA0A04FC94B}">
              <ma14:wrappingTextBoxFlag xmlns:ma14="http://schemas.microsoft.com/office/mac/drawingml/2011/main" val="1"/>
            </a:ext>
          </a:extLst>
        </p:spPr>
        <p:txBody>
          <a:bodyPr lIns="91398" tIns="91398" rIns="91398" bIns="91398">
            <a:spAutoFit/>
          </a:bodyPr>
          <a:lstStyle>
            <a:lvl1pPr>
              <a:defRPr sz="1300">
                <a:solidFill>
                  <a:srgbClr val="888888"/>
                </a:solidFill>
              </a:defRPr>
            </a:lvl1pPr>
          </a:lstStyle>
          <a:p>
            <a:pPr/>
            <a:r>
              <a:t>连接中国社区与国际社区的桥梁</a:t>
            </a:r>
          </a:p>
        </p:txBody>
      </p:sp>
      <p:sp>
        <p:nvSpPr>
          <p:cNvPr id="224" name="Content Placeholder 2"/>
          <p:cNvSpPr txBox="1"/>
          <p:nvPr/>
        </p:nvSpPr>
        <p:spPr>
          <a:xfrm>
            <a:off x="662940" y="1369219"/>
            <a:ext cx="3874770" cy="3263504"/>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ormAutofit fontScale="100000" lnSpcReduction="0"/>
          </a:bodyPr>
          <a:lstStyle/>
          <a:p>
            <a:pPr marL="214313" indent="-214313">
              <a:lnSpc>
                <a:spcPct val="90000"/>
              </a:lnSpc>
              <a:spcBef>
                <a:spcPts val="1000"/>
              </a:spcBef>
              <a:buClr>
                <a:srgbClr val="000000"/>
              </a:buClr>
              <a:buSzPct val="100000"/>
              <a:buFont typeface="Arial"/>
              <a:buChar char="•"/>
              <a:defRPr sz="1200">
                <a:latin typeface="Microsoft YaHei Light"/>
                <a:ea typeface="Microsoft YaHei Light"/>
                <a:cs typeface="Microsoft YaHei Light"/>
                <a:sym typeface="Microsoft YaHei Light"/>
              </a:defRPr>
            </a:pPr>
            <a:r>
              <a:t>2016</a:t>
            </a:r>
            <a:r>
              <a:t>年</a:t>
            </a:r>
            <a:r>
              <a:t>12</a:t>
            </a:r>
            <a:r>
              <a:t>月成立</a:t>
            </a:r>
          </a:p>
          <a:p>
            <a:pPr marL="214313" indent="-214313">
              <a:lnSpc>
                <a:spcPct val="90000"/>
              </a:lnSpc>
              <a:spcBef>
                <a:spcPts val="1000"/>
              </a:spcBef>
              <a:buClr>
                <a:srgbClr val="000000"/>
              </a:buClr>
              <a:buSzPct val="100000"/>
              <a:buFont typeface="Arial"/>
              <a:buChar char="•"/>
              <a:defRPr sz="1200">
                <a:latin typeface="Microsoft YaHei Light"/>
                <a:ea typeface="Microsoft YaHei Light"/>
                <a:cs typeface="Microsoft YaHei Light"/>
                <a:sym typeface="Microsoft YaHei Light"/>
              </a:defRPr>
            </a:pPr>
            <a:r>
              <a:t>双周三晚上例会</a:t>
            </a:r>
            <a:r>
              <a:t> </a:t>
            </a:r>
            <a:r>
              <a:t>Bi-weekly</a:t>
            </a:r>
            <a:r>
              <a:t> </a:t>
            </a:r>
            <a:r>
              <a:t>Meeting</a:t>
            </a:r>
            <a:endParaRPr sz="2400"/>
          </a:p>
          <a:p>
            <a:pPr marL="214313" indent="-214313">
              <a:lnSpc>
                <a:spcPct val="90000"/>
              </a:lnSpc>
              <a:spcBef>
                <a:spcPts val="1000"/>
              </a:spcBef>
              <a:buClr>
                <a:srgbClr val="000000"/>
              </a:buClr>
              <a:buSzPct val="100000"/>
              <a:buFont typeface="Arial"/>
              <a:buChar char="•"/>
              <a:defRPr sz="1200">
                <a:latin typeface="Microsoft YaHei Light"/>
                <a:ea typeface="Microsoft YaHei Light"/>
                <a:cs typeface="Microsoft YaHei Light"/>
                <a:sym typeface="Microsoft YaHei Light"/>
              </a:defRPr>
            </a:pPr>
            <a:r>
              <a:t>技术小组</a:t>
            </a:r>
            <a:r>
              <a:t> </a:t>
            </a:r>
            <a:r>
              <a:t>Squads</a:t>
            </a:r>
            <a:endParaRPr sz="2400"/>
          </a:p>
          <a:p>
            <a:pPr lvl="1" marL="557212" indent="-214313">
              <a:lnSpc>
                <a:spcPct val="90000"/>
              </a:lnSpc>
              <a:spcBef>
                <a:spcPts val="500"/>
              </a:spcBef>
              <a:buClr>
                <a:srgbClr val="000000"/>
              </a:buClr>
              <a:buSzPct val="100000"/>
              <a:buFont typeface="Arial"/>
              <a:buChar char="•"/>
              <a:defRPr sz="900">
                <a:latin typeface="Microsoft YaHei Light"/>
                <a:ea typeface="Microsoft YaHei Light"/>
                <a:cs typeface="Microsoft YaHei Light"/>
                <a:sym typeface="Microsoft YaHei Light"/>
              </a:defRPr>
            </a:pPr>
            <a:r>
              <a:t>国密组</a:t>
            </a:r>
          </a:p>
          <a:p>
            <a:pPr lvl="1" marL="557212" indent="-214313">
              <a:lnSpc>
                <a:spcPct val="90000"/>
              </a:lnSpc>
              <a:spcBef>
                <a:spcPts val="500"/>
              </a:spcBef>
              <a:buClr>
                <a:srgbClr val="000000"/>
              </a:buClr>
              <a:buSzPct val="100000"/>
              <a:buFont typeface="Arial"/>
              <a:buChar char="•"/>
              <a:defRPr sz="900">
                <a:latin typeface="Microsoft YaHei Light"/>
                <a:ea typeface="Microsoft YaHei Light"/>
                <a:cs typeface="Microsoft YaHei Light"/>
                <a:sym typeface="Microsoft YaHei Light"/>
              </a:defRPr>
            </a:pPr>
            <a:r>
              <a:t>性能组</a:t>
            </a:r>
            <a:r>
              <a:t>（</a:t>
            </a:r>
            <a:r>
              <a:t>已经与国际社区PSWG合并</a:t>
            </a:r>
            <a:r>
              <a:t>）</a:t>
            </a:r>
          </a:p>
          <a:p>
            <a:pPr lvl="1" marL="557212" indent="-214313">
              <a:lnSpc>
                <a:spcPct val="90000"/>
              </a:lnSpc>
              <a:spcBef>
                <a:spcPts val="500"/>
              </a:spcBef>
              <a:buClr>
                <a:srgbClr val="000000"/>
              </a:buClr>
              <a:buSzPct val="100000"/>
              <a:buFont typeface="Arial"/>
              <a:buChar char="•"/>
              <a:defRPr sz="900">
                <a:latin typeface="Microsoft YaHei Light"/>
                <a:ea typeface="Microsoft YaHei Light"/>
                <a:cs typeface="Microsoft YaHei Light"/>
                <a:sym typeface="Microsoft YaHei Light"/>
              </a:defRPr>
            </a:pPr>
            <a:r>
              <a:t>国际化与教育组 （</a:t>
            </a:r>
            <a:r>
              <a:t>Hyperledger</a:t>
            </a:r>
            <a:r>
              <a:t>的第一个</a:t>
            </a:r>
            <a:r>
              <a:t>i18n</a:t>
            </a:r>
            <a:r>
              <a:t>工作组）</a:t>
            </a:r>
          </a:p>
          <a:p>
            <a:pPr marL="214313" indent="-214313">
              <a:lnSpc>
                <a:spcPct val="90000"/>
              </a:lnSpc>
              <a:spcBef>
                <a:spcPts val="1000"/>
              </a:spcBef>
              <a:buClr>
                <a:srgbClr val="000000"/>
              </a:buClr>
              <a:buSzPct val="100000"/>
              <a:buFont typeface="Arial"/>
              <a:buChar char="•"/>
              <a:defRPr sz="1200">
                <a:latin typeface="Microsoft YaHei Light"/>
                <a:ea typeface="Microsoft YaHei Light"/>
                <a:cs typeface="Microsoft YaHei Light"/>
                <a:sym typeface="Microsoft YaHei Light"/>
              </a:defRPr>
            </a:pPr>
            <a:r>
              <a:t>联络方式：邮件列表</a:t>
            </a:r>
            <a:r>
              <a:t>/Rocket.Chat/</a:t>
            </a:r>
            <a:r>
              <a:t>微信群</a:t>
            </a:r>
          </a:p>
        </p:txBody>
      </p:sp>
      <p:sp>
        <p:nvSpPr>
          <p:cNvPr id="225" name="Google Shape;1248;p255"/>
          <p:cNvSpPr txBox="1"/>
          <p:nvPr/>
        </p:nvSpPr>
        <p:spPr>
          <a:xfrm>
            <a:off x="6609425" y="3566287"/>
            <a:ext cx="1365414" cy="396117"/>
          </a:xfrm>
          <a:prstGeom prst="rect">
            <a:avLst/>
          </a:prstGeom>
          <a:ln w="12700">
            <a:miter lim="400000"/>
          </a:ln>
          <a:extLst>
            <a:ext uri="{C572A759-6A51-4108-AA02-DFA0A04FC94B}">
              <ma14:wrappingTextBoxFlag xmlns:ma14="http://schemas.microsoft.com/office/mac/drawingml/2011/main" val="1"/>
            </a:ext>
          </a:extLst>
        </p:spPr>
        <p:txBody>
          <a:bodyPr lIns="31088" tIns="31088" rIns="31088" bIns="31088">
            <a:spAutoFit/>
          </a:bodyPr>
          <a:lstStyle/>
          <a:p>
            <a:pPr algn="ctr">
              <a:defRPr sz="900">
                <a:solidFill>
                  <a:srgbClr val="000000"/>
                </a:solidFill>
              </a:defRPr>
            </a:pPr>
            <a:r>
              <a:t>袁怿（Sam Yuan） </a:t>
            </a:r>
            <a:endParaRPr sz="1000"/>
          </a:p>
          <a:p>
            <a:pPr algn="ctr">
              <a:defRPr sz="1000">
                <a:solidFill>
                  <a:srgbClr val="000000"/>
                </a:solidFill>
              </a:defRPr>
            </a:pPr>
            <a:r>
              <a:t>IBM </a:t>
            </a:r>
            <a:r>
              <a:rPr sz="900"/>
              <a:t>北京  </a:t>
            </a:r>
          </a:p>
        </p:txBody>
      </p:sp>
      <p:sp>
        <p:nvSpPr>
          <p:cNvPr id="226" name="Google Shape;1250;p255"/>
          <p:cNvSpPr txBox="1"/>
          <p:nvPr/>
        </p:nvSpPr>
        <p:spPr>
          <a:xfrm>
            <a:off x="5737396" y="1015984"/>
            <a:ext cx="1960314" cy="278077"/>
          </a:xfrm>
          <a:prstGeom prst="rect">
            <a:avLst/>
          </a:prstGeom>
          <a:ln w="12700">
            <a:miter lim="400000"/>
          </a:ln>
          <a:extLst>
            <a:ext uri="{C572A759-6A51-4108-AA02-DFA0A04FC94B}">
              <ma14:wrappingTextBoxFlag xmlns:ma14="http://schemas.microsoft.com/office/mac/drawingml/2011/main" val="1"/>
            </a:ext>
          </a:extLst>
        </p:spPr>
        <p:txBody>
          <a:bodyPr lIns="31088" tIns="31088" rIns="31088" bIns="31088">
            <a:spAutoFit/>
          </a:bodyPr>
          <a:lstStyle>
            <a:lvl1pPr algn="ctr">
              <a:defRPr sz="1200">
                <a:solidFill>
                  <a:srgbClr val="000000"/>
                </a:solidFill>
                <a:latin typeface="Microsoft YaHei"/>
                <a:ea typeface="Microsoft YaHei"/>
                <a:cs typeface="Microsoft YaHei"/>
                <a:sym typeface="Microsoft YaHei"/>
              </a:defRPr>
            </a:lvl1pPr>
          </a:lstStyle>
          <a:p>
            <a:pPr/>
            <a:r>
              <a:t>TWGC联席组长 (2022)</a:t>
            </a:r>
          </a:p>
        </p:txBody>
      </p:sp>
      <p:pic>
        <p:nvPicPr>
          <p:cNvPr id="227" name="Google Shape;1251;p255" descr="Google Shape;1251;p255"/>
          <p:cNvPicPr>
            <a:picLocks noChangeAspect="1"/>
          </p:cNvPicPr>
          <p:nvPr/>
        </p:nvPicPr>
        <p:blipFill>
          <a:blip r:embed="rId2">
            <a:extLst/>
          </a:blip>
          <a:stretch>
            <a:fillRect/>
          </a:stretch>
        </p:blipFill>
        <p:spPr>
          <a:xfrm>
            <a:off x="5552031" y="1367099"/>
            <a:ext cx="901368" cy="854065"/>
          </a:xfrm>
          <a:prstGeom prst="rect">
            <a:avLst/>
          </a:prstGeom>
          <a:ln w="12700">
            <a:miter lim="400000"/>
          </a:ln>
        </p:spPr>
      </p:pic>
      <p:sp>
        <p:nvSpPr>
          <p:cNvPr id="228" name="Google Shape;1252;p255"/>
          <p:cNvSpPr txBox="1"/>
          <p:nvPr/>
        </p:nvSpPr>
        <p:spPr>
          <a:xfrm>
            <a:off x="6484503" y="1592077"/>
            <a:ext cx="1561614" cy="396117"/>
          </a:xfrm>
          <a:prstGeom prst="rect">
            <a:avLst/>
          </a:prstGeom>
          <a:ln w="12700">
            <a:miter lim="400000"/>
          </a:ln>
          <a:extLst>
            <a:ext uri="{C572A759-6A51-4108-AA02-DFA0A04FC94B}">
              <ma14:wrappingTextBoxFlag xmlns:ma14="http://schemas.microsoft.com/office/mac/drawingml/2011/main" val="1"/>
            </a:ext>
          </a:extLst>
        </p:spPr>
        <p:txBody>
          <a:bodyPr lIns="31088" tIns="31088" rIns="31088" bIns="31088">
            <a:spAutoFit/>
          </a:bodyPr>
          <a:lstStyle/>
          <a:p>
            <a:pPr algn="ctr">
              <a:defRPr sz="900">
                <a:solidFill>
                  <a:srgbClr val="000000"/>
                </a:solidFill>
              </a:defRPr>
            </a:pPr>
            <a:r>
              <a:t>刘宇翔 (David Liu) </a:t>
            </a:r>
            <a:endParaRPr sz="1000"/>
          </a:p>
          <a:p>
            <a:pPr algn="ctr">
              <a:defRPr sz="900">
                <a:solidFill>
                  <a:srgbClr val="000000"/>
                </a:solidFill>
              </a:defRPr>
            </a:pPr>
            <a:r>
              <a:t>Oracle 香港 </a:t>
            </a:r>
          </a:p>
        </p:txBody>
      </p:sp>
      <p:sp>
        <p:nvSpPr>
          <p:cNvPr id="229" name="Google Shape;1253;p255"/>
          <p:cNvSpPr txBox="1"/>
          <p:nvPr/>
        </p:nvSpPr>
        <p:spPr>
          <a:xfrm>
            <a:off x="6491815" y="2521015"/>
            <a:ext cx="1546989" cy="396117"/>
          </a:xfrm>
          <a:prstGeom prst="rect">
            <a:avLst/>
          </a:prstGeom>
          <a:ln w="12700">
            <a:miter lim="400000"/>
          </a:ln>
          <a:extLst>
            <a:ext uri="{C572A759-6A51-4108-AA02-DFA0A04FC94B}">
              <ma14:wrappingTextBoxFlag xmlns:ma14="http://schemas.microsoft.com/office/mac/drawingml/2011/main" val="1"/>
            </a:ext>
          </a:extLst>
        </p:spPr>
        <p:txBody>
          <a:bodyPr lIns="31088" tIns="31088" rIns="31088" bIns="31088">
            <a:spAutoFit/>
          </a:bodyPr>
          <a:lstStyle/>
          <a:p>
            <a:pPr algn="ctr">
              <a:defRPr sz="900">
                <a:solidFill>
                  <a:srgbClr val="000000"/>
                </a:solidFill>
              </a:defRPr>
            </a:pPr>
            <a:r>
              <a:t>程阳(Yang Cheng)</a:t>
            </a:r>
          </a:p>
          <a:p>
            <a:pPr algn="ctr">
              <a:defRPr sz="900">
                <a:solidFill>
                  <a:srgbClr val="000000"/>
                </a:solidFill>
              </a:defRPr>
            </a:pPr>
            <a:r>
              <a:t>CAICT 北京  </a:t>
            </a:r>
          </a:p>
        </p:txBody>
      </p:sp>
      <p:pic>
        <p:nvPicPr>
          <p:cNvPr id="230" name="Google Shape;195;p20" descr="Google Shape;195;p20"/>
          <p:cNvPicPr>
            <a:picLocks noChangeAspect="1"/>
          </p:cNvPicPr>
          <p:nvPr/>
        </p:nvPicPr>
        <p:blipFill>
          <a:blip r:embed="rId3">
            <a:extLst/>
          </a:blip>
          <a:stretch>
            <a:fillRect/>
          </a:stretch>
        </p:blipFill>
        <p:spPr>
          <a:xfrm>
            <a:off x="5531298" y="2293463"/>
            <a:ext cx="942831" cy="9714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path>
            </a:pathLst>
          </a:custGeom>
          <a:ln w="12700">
            <a:miter lim="400000"/>
          </a:ln>
        </p:spPr>
      </p:pic>
      <p:pic>
        <p:nvPicPr>
          <p:cNvPr id="231" name="图像" descr="图像"/>
          <p:cNvPicPr>
            <a:picLocks noChangeAspect="1"/>
          </p:cNvPicPr>
          <p:nvPr/>
        </p:nvPicPr>
        <p:blipFill>
          <a:blip r:embed="rId4">
            <a:extLst/>
          </a:blip>
          <a:stretch>
            <a:fillRect/>
          </a:stretch>
        </p:blipFill>
        <p:spPr>
          <a:xfrm>
            <a:off x="5388988" y="3337313"/>
            <a:ext cx="1281097" cy="854065"/>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Google Shape;183;p19"/>
          <p:cNvSpPr txBox="1"/>
          <p:nvPr>
            <p:ph type="title"/>
          </p:nvPr>
        </p:nvSpPr>
        <p:spPr>
          <a:xfrm>
            <a:off x="729450" y="1318650"/>
            <a:ext cx="7688699" cy="535201"/>
          </a:xfrm>
          <a:prstGeom prst="rect">
            <a:avLst/>
          </a:prstGeom>
        </p:spPr>
        <p:txBody>
          <a:bodyPr/>
          <a:lstStyle>
            <a:lvl1pPr defTabSz="795527">
              <a:defRPr sz="2262"/>
            </a:lvl1pPr>
          </a:lstStyle>
          <a:p>
            <a:pPr/>
            <a:r>
              <a:t>Scope</a:t>
            </a:r>
          </a:p>
        </p:txBody>
      </p:sp>
      <p:sp>
        <p:nvSpPr>
          <p:cNvPr id="234" name="Google Shape;184;p19"/>
          <p:cNvSpPr txBox="1"/>
          <p:nvPr>
            <p:ph type="body" sz="half" idx="1"/>
          </p:nvPr>
        </p:nvSpPr>
        <p:spPr>
          <a:xfrm>
            <a:off x="1295324" y="2078875"/>
            <a:ext cx="7122902" cy="1326901"/>
          </a:xfrm>
          <a:prstGeom prst="rect">
            <a:avLst/>
          </a:prstGeom>
        </p:spPr>
        <p:txBody>
          <a:bodyPr/>
          <a:lstStyle>
            <a:lvl1pPr marL="0" indent="0" defTabSz="896111">
              <a:spcBef>
                <a:spcPts val="1500"/>
              </a:spcBef>
              <a:buSzTx/>
              <a:buNone/>
              <a:defRPr sz="1078"/>
            </a:lvl1pPr>
          </a:lstStyle>
          <a:p>
            <a:pPr/>
            <a:r>
              <a:t>Technical Working Group Chain(TWGC, 中国工作组) is the first region-based working group, TWGC is responsible for growing the Hyperledger developer community in China by responding to new user questions, helping with first-level triage of community-reported bugs or other issues, helping demonstrate to new developers how to report bugs or fire pull requests, and pointing motivated developers towards the project roadmaps and development initiatives at the global Hyperledger web sites.  It should also make sure to expose new users to the broad range of projects at Hyperledger.</a:t>
            </a:r>
          </a:p>
        </p:txBody>
      </p:sp>
      <p:pic>
        <p:nvPicPr>
          <p:cNvPr id="235" name="Google Shape;185;p19" descr="Google Shape;185;p19"/>
          <p:cNvPicPr>
            <a:picLocks noChangeAspect="1"/>
          </p:cNvPicPr>
          <p:nvPr/>
        </p:nvPicPr>
        <p:blipFill>
          <a:blip r:embed="rId2">
            <a:extLst/>
          </a:blip>
          <a:srcRect l="12609" t="85988" r="6247" b="1380"/>
          <a:stretch>
            <a:fillRect/>
          </a:stretch>
        </p:blipFill>
        <p:spPr>
          <a:xfrm>
            <a:off x="-1" y="3835670"/>
            <a:ext cx="9144002" cy="1326898"/>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Google Shape;254;p25"/>
          <p:cNvSpPr txBox="1"/>
          <p:nvPr>
            <p:ph type="title"/>
          </p:nvPr>
        </p:nvSpPr>
        <p:spPr>
          <a:xfrm>
            <a:off x="729999" y="1318650"/>
            <a:ext cx="3636602" cy="570301"/>
          </a:xfrm>
          <a:prstGeom prst="rect">
            <a:avLst/>
          </a:prstGeom>
        </p:spPr>
        <p:txBody>
          <a:bodyPr/>
          <a:lstStyle/>
          <a:p>
            <a:pPr defTabSz="768095">
              <a:defRPr sz="2184"/>
            </a:pPr>
            <a:r>
              <a:t>Communication</a:t>
            </a:r>
            <a:r>
              <a:rPr b="0" sz="2688">
                <a:solidFill>
                  <a:srgbClr val="333333"/>
                </a:solidFill>
                <a:latin typeface="+mn-lt"/>
                <a:ea typeface="+mn-ea"/>
                <a:cs typeface="+mn-cs"/>
                <a:sym typeface="Arial"/>
              </a:rPr>
              <a:t> </a:t>
            </a:r>
          </a:p>
        </p:txBody>
      </p:sp>
      <p:sp>
        <p:nvSpPr>
          <p:cNvPr id="238" name="Google Shape;255;p25"/>
          <p:cNvSpPr txBox="1"/>
          <p:nvPr/>
        </p:nvSpPr>
        <p:spPr>
          <a:xfrm>
            <a:off x="729999" y="2430550"/>
            <a:ext cx="4364400"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spcBef>
                <a:spcPts val="1600"/>
              </a:spcBef>
              <a:defRPr b="1" sz="1000">
                <a:latin typeface="Lato"/>
                <a:ea typeface="Lato"/>
                <a:cs typeface="Lato"/>
                <a:sym typeface="Lato"/>
              </a:defRPr>
            </a:pPr>
            <a:r>
              <a:t>01    | </a:t>
            </a:r>
            <a:r>
              <a:rPr b="0">
                <a:solidFill>
                  <a:srgbClr val="000000"/>
                </a:solidFill>
              </a:rPr>
              <a:t>   Bi-weekly group meeting on Wednesday 20:00~21:00  (GMT+8)</a:t>
            </a:r>
          </a:p>
        </p:txBody>
      </p:sp>
      <p:sp>
        <p:nvSpPr>
          <p:cNvPr id="239" name="Google Shape;256;p25"/>
          <p:cNvSpPr txBox="1"/>
          <p:nvPr/>
        </p:nvSpPr>
        <p:spPr>
          <a:xfrm>
            <a:off x="730004" y="2691859"/>
            <a:ext cx="3636602"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spcBef>
                <a:spcPts val="1600"/>
              </a:spcBef>
              <a:defRPr b="1" sz="1000">
                <a:latin typeface="Lato"/>
                <a:ea typeface="Lato"/>
                <a:cs typeface="Lato"/>
                <a:sym typeface="Lato"/>
              </a:defRPr>
            </a:pPr>
            <a:r>
              <a:t>02    |</a:t>
            </a:r>
            <a:r>
              <a:rPr>
                <a:solidFill>
                  <a:srgbClr val="CCCCCC"/>
                </a:solidFill>
              </a:rPr>
              <a:t> </a:t>
            </a:r>
            <a:r>
              <a:rPr b="0">
                <a:solidFill>
                  <a:srgbClr val="53C6A1"/>
                </a:solidFill>
              </a:rPr>
              <a:t> </a:t>
            </a:r>
            <a:r>
              <a:rPr b="0">
                <a:solidFill>
                  <a:srgbClr val="000000"/>
                </a:solidFill>
              </a:rPr>
              <a:t>  Maillist: twg-china@lists.hyperledger.org</a:t>
            </a:r>
          </a:p>
        </p:txBody>
      </p:sp>
      <p:sp>
        <p:nvSpPr>
          <p:cNvPr id="240" name="Google Shape;257;p25"/>
          <p:cNvSpPr txBox="1"/>
          <p:nvPr/>
        </p:nvSpPr>
        <p:spPr>
          <a:xfrm>
            <a:off x="729998" y="2953149"/>
            <a:ext cx="4323902"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spcBef>
                <a:spcPts val="1600"/>
              </a:spcBef>
              <a:defRPr b="1" sz="1000">
                <a:latin typeface="Lato"/>
                <a:ea typeface="Lato"/>
                <a:cs typeface="Lato"/>
                <a:sym typeface="Lato"/>
              </a:defRPr>
            </a:pPr>
            <a:r>
              <a:t>03    |</a:t>
            </a:r>
            <a:r>
              <a:rPr>
                <a:solidFill>
                  <a:srgbClr val="CCCCCC"/>
                </a:solidFill>
              </a:rPr>
              <a:t> </a:t>
            </a:r>
            <a:r>
              <a:rPr b="0">
                <a:solidFill>
                  <a:srgbClr val="000000"/>
                </a:solidFill>
              </a:rPr>
              <a:t>   Rocketchat：https://chat.hyperledger.org/channel/twg-china</a:t>
            </a:r>
          </a:p>
        </p:txBody>
      </p:sp>
      <p:sp>
        <p:nvSpPr>
          <p:cNvPr id="241" name="Google Shape;258;p25"/>
          <p:cNvSpPr txBox="1"/>
          <p:nvPr/>
        </p:nvSpPr>
        <p:spPr>
          <a:xfrm>
            <a:off x="730004" y="3214459"/>
            <a:ext cx="3636602"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spcBef>
                <a:spcPts val="1600"/>
              </a:spcBef>
              <a:defRPr b="1" sz="1000">
                <a:latin typeface="Lato"/>
                <a:ea typeface="Lato"/>
                <a:cs typeface="Lato"/>
                <a:sym typeface="Lato"/>
              </a:defRPr>
            </a:pPr>
            <a:r>
              <a:t>04    |</a:t>
            </a:r>
            <a:r>
              <a:rPr>
                <a:solidFill>
                  <a:srgbClr val="000000"/>
                </a:solidFill>
              </a:rPr>
              <a:t> </a:t>
            </a:r>
            <a:r>
              <a:rPr b="0">
                <a:solidFill>
                  <a:srgbClr val="000000"/>
                </a:solidFill>
              </a:rPr>
              <a:t>   Wiki: </a:t>
            </a:r>
            <a:r>
              <a:rPr b="0">
                <a:solidFill>
                  <a:srgbClr val="000000"/>
                </a:solidFill>
                <a:latin typeface="+mn-lt"/>
                <a:ea typeface="+mn-ea"/>
                <a:cs typeface="+mn-cs"/>
                <a:sym typeface="Arial"/>
              </a:rPr>
              <a:t>https://wiki.hyperledger.org/display/TWGC</a:t>
            </a:r>
          </a:p>
        </p:txBody>
      </p:sp>
      <p:sp>
        <p:nvSpPr>
          <p:cNvPr id="242" name="Google Shape;259;p25"/>
          <p:cNvSpPr txBox="1"/>
          <p:nvPr/>
        </p:nvSpPr>
        <p:spPr>
          <a:xfrm>
            <a:off x="730004" y="3475759"/>
            <a:ext cx="3636602"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spcBef>
                <a:spcPts val="1600"/>
              </a:spcBef>
              <a:defRPr b="1" sz="1000">
                <a:latin typeface="Lato"/>
                <a:ea typeface="Lato"/>
                <a:cs typeface="Lato"/>
                <a:sym typeface="Lato"/>
              </a:defRPr>
            </a:pPr>
            <a:r>
              <a:t>05    | </a:t>
            </a:r>
            <a:r>
              <a:rPr b="0">
                <a:solidFill>
                  <a:srgbClr val="53C6A1"/>
                </a:solidFill>
              </a:rPr>
              <a:t>   </a:t>
            </a:r>
            <a:r>
              <a:rPr b="0">
                <a:solidFill>
                  <a:srgbClr val="000000"/>
                </a:solidFill>
              </a:rPr>
              <a:t>Wechat groups</a:t>
            </a:r>
          </a:p>
        </p:txBody>
      </p:sp>
      <p:pic>
        <p:nvPicPr>
          <p:cNvPr id="243" name="Google Shape;260;p25" descr="Google Shape;260;p25"/>
          <p:cNvPicPr>
            <a:picLocks noChangeAspect="1"/>
          </p:cNvPicPr>
          <p:nvPr/>
        </p:nvPicPr>
        <p:blipFill>
          <a:blip r:embed="rId2">
            <a:extLst/>
          </a:blip>
          <a:srcRect l="24496" t="0" r="24501" b="0"/>
          <a:stretch>
            <a:fillRect/>
          </a:stretch>
        </p:blipFill>
        <p:spPr>
          <a:xfrm>
            <a:off x="5146750" y="1184599"/>
            <a:ext cx="3672776" cy="3262602"/>
          </a:xfrm>
          <a:prstGeom prst="rect">
            <a:avLst/>
          </a:prstGeom>
          <a:ln w="12700">
            <a:miter lim="400000"/>
          </a:ln>
        </p:spPr>
      </p:pic>
      <p:sp>
        <p:nvSpPr>
          <p:cNvPr id="244" name="Google Shape;261;p25"/>
          <p:cNvSpPr txBox="1"/>
          <p:nvPr/>
        </p:nvSpPr>
        <p:spPr>
          <a:xfrm>
            <a:off x="730004" y="3737059"/>
            <a:ext cx="3636602" cy="335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spcBef>
                <a:spcPts val="1600"/>
              </a:spcBef>
              <a:defRPr b="1" sz="1000">
                <a:latin typeface="Lato"/>
                <a:ea typeface="Lato"/>
                <a:cs typeface="Lato"/>
                <a:sym typeface="Lato"/>
              </a:defRPr>
            </a:pPr>
            <a:r>
              <a:t>06    | </a:t>
            </a:r>
            <a:r>
              <a:rPr b="0">
                <a:solidFill>
                  <a:srgbClr val="53C6A1"/>
                </a:solidFill>
              </a:rPr>
              <a:t>   </a:t>
            </a:r>
            <a:r>
              <a:rPr b="0">
                <a:solidFill>
                  <a:srgbClr val="000000"/>
                </a:solidFill>
              </a:rPr>
              <a:t>Code Collaboration: github.com/Hyperledger-TWGC</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Google Shape;202;p21"/>
          <p:cNvSpPr txBox="1"/>
          <p:nvPr>
            <p:ph type="title"/>
          </p:nvPr>
        </p:nvSpPr>
        <p:spPr>
          <a:xfrm>
            <a:off x="788373" y="1350170"/>
            <a:ext cx="7688399" cy="535201"/>
          </a:xfrm>
          <a:prstGeom prst="rect">
            <a:avLst/>
          </a:prstGeom>
        </p:spPr>
        <p:txBody>
          <a:bodyPr anchor="b"/>
          <a:lstStyle>
            <a:lvl1pPr defTabSz="795527">
              <a:defRPr sz="2262"/>
            </a:lvl1pPr>
          </a:lstStyle>
          <a:p>
            <a:pPr/>
            <a:r>
              <a:t>Working Areas</a:t>
            </a:r>
          </a:p>
        </p:txBody>
      </p:sp>
      <p:pic>
        <p:nvPicPr>
          <p:cNvPr id="247" name="Google Shape;203;p21" descr="Google Shape;203;p21"/>
          <p:cNvPicPr>
            <a:picLocks noChangeAspect="1"/>
          </p:cNvPicPr>
          <p:nvPr/>
        </p:nvPicPr>
        <p:blipFill>
          <a:blip r:embed="rId2">
            <a:extLst/>
          </a:blip>
          <a:srcRect l="0" t="19880" r="0" b="19874"/>
          <a:stretch>
            <a:fillRect/>
          </a:stretch>
        </p:blipFill>
        <p:spPr>
          <a:xfrm>
            <a:off x="218455" y="2091179"/>
            <a:ext cx="2095683" cy="1063390"/>
          </a:xfrm>
          <a:prstGeom prst="rect">
            <a:avLst/>
          </a:prstGeom>
          <a:ln w="12700">
            <a:miter lim="400000"/>
          </a:ln>
        </p:spPr>
      </p:pic>
      <p:sp>
        <p:nvSpPr>
          <p:cNvPr id="248" name="Google Shape;204;p21"/>
          <p:cNvSpPr txBox="1"/>
          <p:nvPr/>
        </p:nvSpPr>
        <p:spPr>
          <a:xfrm>
            <a:off x="250882" y="2568424"/>
            <a:ext cx="710401" cy="640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spcBef>
                <a:spcPts val="1600"/>
              </a:spcBef>
              <a:defRPr b="1" sz="3000">
                <a:solidFill>
                  <a:srgbClr val="FFFFFF"/>
                </a:solidFill>
                <a:latin typeface="Lato"/>
                <a:ea typeface="Lato"/>
                <a:cs typeface="Lato"/>
                <a:sym typeface="Lato"/>
              </a:defRPr>
            </a:lvl1pPr>
          </a:lstStyle>
          <a:p>
            <a:pPr/>
            <a:r>
              <a:t>01 </a:t>
            </a:r>
          </a:p>
        </p:txBody>
      </p:sp>
      <p:grpSp>
        <p:nvGrpSpPr>
          <p:cNvPr id="251" name="Google Shape;205;p21"/>
          <p:cNvGrpSpPr/>
          <p:nvPr/>
        </p:nvGrpSpPr>
        <p:grpSpPr>
          <a:xfrm>
            <a:off x="218456" y="3077643"/>
            <a:ext cx="2095682" cy="1355593"/>
            <a:chOff x="0" y="0"/>
            <a:chExt cx="2095681" cy="1355591"/>
          </a:xfrm>
        </p:grpSpPr>
        <p:sp>
          <p:nvSpPr>
            <p:cNvPr id="249" name="Google Shape;206;p21"/>
            <p:cNvSpPr/>
            <p:nvPr/>
          </p:nvSpPr>
          <p:spPr>
            <a:xfrm>
              <a:off x="0" y="86258"/>
              <a:ext cx="2095682" cy="1269334"/>
            </a:xfrm>
            <a:prstGeom prst="rect">
              <a:avLst/>
            </a:prstGeom>
            <a:solidFill>
              <a:srgbClr val="E9EDEE"/>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50" name="Google Shape;207;p21"/>
            <p:cNvSpPr/>
            <p:nvPr/>
          </p:nvSpPr>
          <p:spPr>
            <a:xfrm>
              <a:off x="191576" y="0"/>
              <a:ext cx="183960" cy="93714"/>
            </a:xfrm>
            <a:prstGeom prst="triangle">
              <a:avLst/>
            </a:prstGeom>
            <a:solidFill>
              <a:srgbClr val="E9EDEE"/>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252" name="Google Shape;208;p21"/>
          <p:cNvSpPr txBox="1"/>
          <p:nvPr/>
        </p:nvSpPr>
        <p:spPr>
          <a:xfrm>
            <a:off x="355583" y="3258525"/>
            <a:ext cx="1875033" cy="49754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lvl1pPr defTabSz="859536">
              <a:lnSpc>
                <a:spcPct val="115000"/>
              </a:lnSpc>
              <a:defRPr sz="1128" u="sng">
                <a:solidFill>
                  <a:schemeClr val="accent5"/>
                </a:solidFill>
                <a:uFill>
                  <a:solidFill>
                    <a:schemeClr val="accent5"/>
                  </a:solidFill>
                </a:uFill>
                <a:latin typeface="Raleway"/>
                <a:ea typeface="Raleway"/>
                <a:cs typeface="Raleway"/>
                <a:sym typeface="Raleway"/>
                <a:hlinkClick r:id="rId3" invalidUrl="" action="" tgtFrame="" tooltip="" history="1" highlightClick="0" endSnd="0"/>
              </a:defRPr>
            </a:lvl1pPr>
          </a:lstStyle>
          <a:p>
            <a:pPr>
              <a:defRPr u="none">
                <a:solidFill>
                  <a:srgbClr val="000000"/>
                </a:solidFill>
                <a:uFillTx/>
              </a:defRPr>
            </a:pPr>
            <a:r>
              <a:rPr u="sng">
                <a:solidFill>
                  <a:schemeClr val="accent5"/>
                </a:solidFill>
                <a:uFill>
                  <a:solidFill>
                    <a:schemeClr val="accent5"/>
                  </a:solidFill>
                </a:uFill>
                <a:hlinkClick r:id="rId3" invalidUrl="" action="" tgtFrame="" tooltip="" history="1" highlightClick="0" endSnd="0"/>
              </a:rPr>
              <a:t>Development &amp; Innovation</a:t>
            </a:r>
          </a:p>
        </p:txBody>
      </p:sp>
      <p:sp>
        <p:nvSpPr>
          <p:cNvPr id="253" name="Google Shape;209;p21"/>
          <p:cNvSpPr txBox="1"/>
          <p:nvPr>
            <p:ph type="body" sz="quarter" idx="4294967295"/>
          </p:nvPr>
        </p:nvSpPr>
        <p:spPr>
          <a:xfrm>
            <a:off x="349164" y="3646553"/>
            <a:ext cx="1875033" cy="572026"/>
          </a:xfrm>
          <a:prstGeom prst="rect">
            <a:avLst/>
          </a:prstGeom>
        </p:spPr>
        <p:txBody>
          <a:bodyPr>
            <a:normAutofit fontScale="100000" lnSpcReduction="0"/>
          </a:bodyPr>
          <a:lstStyle>
            <a:lvl1pPr marL="0" indent="0" defTabSz="813816">
              <a:spcBef>
                <a:spcPts val="1400"/>
              </a:spcBef>
              <a:buSzTx/>
              <a:buNone/>
              <a:defRPr sz="712">
                <a:solidFill>
                  <a:srgbClr val="000000"/>
                </a:solidFill>
                <a:latin typeface="Raleway"/>
                <a:ea typeface="Raleway"/>
                <a:cs typeface="Raleway"/>
                <a:sym typeface="Raleway"/>
              </a:defRPr>
            </a:lvl1pPr>
          </a:lstStyle>
          <a:p>
            <a:pPr/>
            <a:r>
              <a:t>Help lead the development of hyperledger projects in code, tutorial, demos, with instructions on maillist, rocketchat, etc. </a:t>
            </a:r>
          </a:p>
        </p:txBody>
      </p:sp>
      <p:pic>
        <p:nvPicPr>
          <p:cNvPr id="254" name="Google Shape;210;p21" descr="Google Shape;210;p21"/>
          <p:cNvPicPr>
            <a:picLocks noChangeAspect="1"/>
          </p:cNvPicPr>
          <p:nvPr/>
        </p:nvPicPr>
        <p:blipFill>
          <a:blip r:embed="rId4">
            <a:extLst/>
          </a:blip>
          <a:srcRect l="0" t="7227" r="0" b="7236"/>
          <a:stretch>
            <a:fillRect/>
          </a:stretch>
        </p:blipFill>
        <p:spPr>
          <a:xfrm>
            <a:off x="2305927" y="3162061"/>
            <a:ext cx="2436739" cy="1267832"/>
          </a:xfrm>
          <a:prstGeom prst="rect">
            <a:avLst/>
          </a:prstGeom>
          <a:ln w="12700">
            <a:miter lim="400000"/>
          </a:ln>
        </p:spPr>
      </p:pic>
      <p:sp>
        <p:nvSpPr>
          <p:cNvPr id="255" name="Google Shape;211;p21"/>
          <p:cNvSpPr txBox="1"/>
          <p:nvPr/>
        </p:nvSpPr>
        <p:spPr>
          <a:xfrm>
            <a:off x="2395867" y="3905602"/>
            <a:ext cx="710401" cy="640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spcBef>
                <a:spcPts val="1600"/>
              </a:spcBef>
              <a:defRPr b="1" sz="3000">
                <a:solidFill>
                  <a:srgbClr val="FFFFFF"/>
                </a:solidFill>
                <a:latin typeface="Lato"/>
                <a:ea typeface="Lato"/>
                <a:cs typeface="Lato"/>
                <a:sym typeface="Lato"/>
              </a:defRPr>
            </a:lvl1pPr>
          </a:lstStyle>
          <a:p>
            <a:pPr/>
            <a:r>
              <a:t>02</a:t>
            </a:r>
          </a:p>
        </p:txBody>
      </p:sp>
      <p:grpSp>
        <p:nvGrpSpPr>
          <p:cNvPr id="258" name="Google Shape;212;p21"/>
          <p:cNvGrpSpPr/>
          <p:nvPr/>
        </p:nvGrpSpPr>
        <p:grpSpPr>
          <a:xfrm>
            <a:off x="2305925" y="2091168"/>
            <a:ext cx="2436739" cy="1137890"/>
            <a:chOff x="0" y="0"/>
            <a:chExt cx="2436738" cy="1137888"/>
          </a:xfrm>
        </p:grpSpPr>
        <p:sp>
          <p:nvSpPr>
            <p:cNvPr id="256" name="Google Shape;213;p21"/>
            <p:cNvSpPr/>
            <p:nvPr/>
          </p:nvSpPr>
          <p:spPr>
            <a:xfrm flipH="1" rot="10800000">
              <a:off x="0" y="0"/>
              <a:ext cx="2436739" cy="1065483"/>
            </a:xfrm>
            <a:prstGeom prst="rect">
              <a:avLst/>
            </a:prstGeom>
            <a:solidFill>
              <a:srgbClr val="E9EDEE"/>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57" name="Google Shape;214;p21"/>
            <p:cNvSpPr/>
            <p:nvPr/>
          </p:nvSpPr>
          <p:spPr>
            <a:xfrm flipH="1" rot="10800000">
              <a:off x="222753" y="1059225"/>
              <a:ext cx="213899" cy="78664"/>
            </a:xfrm>
            <a:prstGeom prst="triangle">
              <a:avLst/>
            </a:prstGeom>
            <a:solidFill>
              <a:srgbClr val="E9EDEE"/>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259" name="Google Shape;215;p21"/>
          <p:cNvSpPr txBox="1"/>
          <p:nvPr/>
        </p:nvSpPr>
        <p:spPr>
          <a:xfrm>
            <a:off x="2309526" y="2158977"/>
            <a:ext cx="2238301" cy="4302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p>
            <a:pPr>
              <a:lnSpc>
                <a:spcPct val="115000"/>
              </a:lnSpc>
              <a:defRPr sz="1200">
                <a:solidFill>
                  <a:srgbClr val="1A1A1A"/>
                </a:solidFill>
                <a:latin typeface="Raleway"/>
                <a:ea typeface="Raleway"/>
                <a:cs typeface="Raleway"/>
                <a:sym typeface="Raleway"/>
              </a:defRPr>
            </a:pPr>
            <a:r>
              <a:t>Localization &amp; </a:t>
            </a:r>
            <a:r>
              <a:rPr u="sng">
                <a:solidFill>
                  <a:schemeClr val="accent5"/>
                </a:solidFill>
                <a:uFill>
                  <a:solidFill>
                    <a:schemeClr val="accent5"/>
                  </a:solidFill>
                </a:uFill>
                <a:hlinkClick r:id="rId5" invalidUrl="" action="" tgtFrame="" tooltip="" history="1" highlightClick="0" endSnd="0"/>
              </a:rPr>
              <a:t>Education</a:t>
            </a:r>
          </a:p>
        </p:txBody>
      </p:sp>
      <p:sp>
        <p:nvSpPr>
          <p:cNvPr id="260" name="Google Shape;216;p21"/>
          <p:cNvSpPr txBox="1"/>
          <p:nvPr/>
        </p:nvSpPr>
        <p:spPr>
          <a:xfrm>
            <a:off x="2309526" y="2504769"/>
            <a:ext cx="2238301" cy="6498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lnSpc>
                <a:spcPct val="115000"/>
              </a:lnSpc>
              <a:spcBef>
                <a:spcPts val="1600"/>
              </a:spcBef>
              <a:defRPr sz="800">
                <a:solidFill>
                  <a:srgbClr val="000000"/>
                </a:solidFill>
                <a:latin typeface="Raleway"/>
                <a:ea typeface="Raleway"/>
                <a:cs typeface="Raleway"/>
                <a:sym typeface="Raleway"/>
              </a:defRPr>
            </a:lvl1pPr>
          </a:lstStyle>
          <a:p>
            <a:pPr/>
            <a:r>
              <a:t>Help lead the documentation writing/translation, organize seminar and education/trainings, etc.</a:t>
            </a:r>
          </a:p>
        </p:txBody>
      </p:sp>
      <p:pic>
        <p:nvPicPr>
          <p:cNvPr id="261" name="Google Shape;217;p21" descr="Google Shape;217;p21"/>
          <p:cNvPicPr>
            <a:picLocks noChangeAspect="1"/>
          </p:cNvPicPr>
          <p:nvPr/>
        </p:nvPicPr>
        <p:blipFill>
          <a:blip r:embed="rId6">
            <a:extLst/>
          </a:blip>
          <a:srcRect l="0" t="19880" r="0" b="19874"/>
          <a:stretch>
            <a:fillRect/>
          </a:stretch>
        </p:blipFill>
        <p:spPr>
          <a:xfrm>
            <a:off x="4742343" y="2091175"/>
            <a:ext cx="2101976" cy="1065478"/>
          </a:xfrm>
          <a:prstGeom prst="rect">
            <a:avLst/>
          </a:prstGeom>
          <a:ln w="12700">
            <a:miter lim="400000"/>
          </a:ln>
        </p:spPr>
      </p:pic>
      <p:sp>
        <p:nvSpPr>
          <p:cNvPr id="262" name="Google Shape;218;p21"/>
          <p:cNvSpPr txBox="1"/>
          <p:nvPr/>
        </p:nvSpPr>
        <p:spPr>
          <a:xfrm>
            <a:off x="4739669" y="2577920"/>
            <a:ext cx="681602" cy="640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spcBef>
                <a:spcPts val="1600"/>
              </a:spcBef>
              <a:defRPr b="1" sz="3000">
                <a:solidFill>
                  <a:srgbClr val="FFFFFF"/>
                </a:solidFill>
                <a:latin typeface="Lato"/>
                <a:ea typeface="Lato"/>
                <a:cs typeface="Lato"/>
                <a:sym typeface="Lato"/>
              </a:defRPr>
            </a:lvl1pPr>
          </a:lstStyle>
          <a:p>
            <a:pPr/>
            <a:r>
              <a:t>03 </a:t>
            </a:r>
          </a:p>
        </p:txBody>
      </p:sp>
      <p:grpSp>
        <p:nvGrpSpPr>
          <p:cNvPr id="265" name="Google Shape;219;p21"/>
          <p:cNvGrpSpPr/>
          <p:nvPr/>
        </p:nvGrpSpPr>
        <p:grpSpPr>
          <a:xfrm>
            <a:off x="4742343" y="3077642"/>
            <a:ext cx="2095683" cy="1349833"/>
            <a:chOff x="0" y="0"/>
            <a:chExt cx="2095681" cy="1349831"/>
          </a:xfrm>
        </p:grpSpPr>
        <p:sp>
          <p:nvSpPr>
            <p:cNvPr id="263" name="Google Shape;220;p21"/>
            <p:cNvSpPr/>
            <p:nvPr/>
          </p:nvSpPr>
          <p:spPr>
            <a:xfrm>
              <a:off x="0" y="85891"/>
              <a:ext cx="2095682" cy="1263941"/>
            </a:xfrm>
            <a:prstGeom prst="rect">
              <a:avLst/>
            </a:prstGeom>
            <a:solidFill>
              <a:srgbClr val="E9EDEE"/>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64" name="Google Shape;221;p21"/>
            <p:cNvSpPr/>
            <p:nvPr/>
          </p:nvSpPr>
          <p:spPr>
            <a:xfrm>
              <a:off x="191575" y="0"/>
              <a:ext cx="183961" cy="93316"/>
            </a:xfrm>
            <a:prstGeom prst="triangle">
              <a:avLst/>
            </a:prstGeom>
            <a:solidFill>
              <a:srgbClr val="E9EDEE"/>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266" name="Google Shape;222;p21"/>
          <p:cNvSpPr txBox="1"/>
          <p:nvPr/>
        </p:nvSpPr>
        <p:spPr>
          <a:xfrm>
            <a:off x="4804128" y="3325178"/>
            <a:ext cx="1973588" cy="4302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lvl1pPr defTabSz="886968">
              <a:lnSpc>
                <a:spcPct val="115000"/>
              </a:lnSpc>
              <a:defRPr sz="1164" u="sng">
                <a:solidFill>
                  <a:schemeClr val="accent5"/>
                </a:solidFill>
                <a:uFill>
                  <a:solidFill>
                    <a:schemeClr val="accent5"/>
                  </a:solidFill>
                </a:uFill>
                <a:latin typeface="Raleway"/>
                <a:ea typeface="Raleway"/>
                <a:cs typeface="Raleway"/>
                <a:sym typeface="Raleway"/>
                <a:hlinkClick r:id="rId7" invalidUrl="" action="" tgtFrame="" tooltip="" history="1" highlightClick="0" endSnd="0"/>
              </a:defRPr>
            </a:lvl1pPr>
          </a:lstStyle>
          <a:p>
            <a:pPr>
              <a:defRPr u="none">
                <a:solidFill>
                  <a:srgbClr val="1A1A1A"/>
                </a:solidFill>
                <a:uFillTx/>
              </a:defRPr>
            </a:pPr>
            <a:r>
              <a:rPr u="sng">
                <a:solidFill>
                  <a:schemeClr val="accent5"/>
                </a:solidFill>
                <a:uFill>
                  <a:solidFill>
                    <a:schemeClr val="accent5"/>
                  </a:solidFill>
                </a:uFill>
                <a:hlinkClick r:id="rId7" invalidUrl="" action="" tgtFrame="" tooltip="" history="1" highlightClick="0" endSnd="0"/>
              </a:rPr>
              <a:t>Collaborations &amp; Scenarios</a:t>
            </a:r>
          </a:p>
        </p:txBody>
      </p:sp>
      <p:sp>
        <p:nvSpPr>
          <p:cNvPr id="267" name="Google Shape;223;p21"/>
          <p:cNvSpPr txBox="1"/>
          <p:nvPr/>
        </p:nvSpPr>
        <p:spPr>
          <a:xfrm>
            <a:off x="4804128" y="3646552"/>
            <a:ext cx="1960556" cy="64980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lnSpc>
                <a:spcPct val="115000"/>
              </a:lnSpc>
              <a:spcBef>
                <a:spcPts val="1600"/>
              </a:spcBef>
              <a:defRPr sz="800">
                <a:solidFill>
                  <a:srgbClr val="000000"/>
                </a:solidFill>
                <a:latin typeface="Raleway"/>
                <a:ea typeface="Raleway"/>
                <a:cs typeface="Raleway"/>
                <a:sym typeface="Raleway"/>
              </a:defRPr>
            </a:lvl1pPr>
          </a:lstStyle>
          <a:p>
            <a:pPr/>
            <a:r>
              <a:t>Help encourage the collaborations between organizations and projects, with landing more scenarios/apps</a:t>
            </a:r>
          </a:p>
        </p:txBody>
      </p:sp>
      <p:pic>
        <p:nvPicPr>
          <p:cNvPr id="268" name="图片 4" descr="图片 4"/>
          <p:cNvPicPr>
            <a:picLocks noChangeAspect="1"/>
          </p:cNvPicPr>
          <p:nvPr/>
        </p:nvPicPr>
        <p:blipFill>
          <a:blip r:embed="rId8">
            <a:extLst/>
          </a:blip>
          <a:stretch>
            <a:fillRect/>
          </a:stretch>
        </p:blipFill>
        <p:spPr>
          <a:xfrm>
            <a:off x="6845059" y="3168667"/>
            <a:ext cx="2095683" cy="1258809"/>
          </a:xfrm>
          <a:prstGeom prst="rect">
            <a:avLst/>
          </a:prstGeom>
          <a:ln w="12700">
            <a:miter lim="400000"/>
          </a:ln>
        </p:spPr>
      </p:pic>
      <p:sp>
        <p:nvSpPr>
          <p:cNvPr id="269" name="Google Shape;218;p21"/>
          <p:cNvSpPr txBox="1"/>
          <p:nvPr/>
        </p:nvSpPr>
        <p:spPr>
          <a:xfrm>
            <a:off x="6916579" y="3905602"/>
            <a:ext cx="681601" cy="640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spcBef>
                <a:spcPts val="1600"/>
              </a:spcBef>
              <a:defRPr b="1" sz="3000">
                <a:solidFill>
                  <a:srgbClr val="FFFFFF"/>
                </a:solidFill>
                <a:latin typeface="Lato"/>
                <a:ea typeface="Lato"/>
                <a:cs typeface="Lato"/>
                <a:sym typeface="Lato"/>
              </a:defRPr>
            </a:lvl1pPr>
          </a:lstStyle>
          <a:p>
            <a:pPr/>
            <a:r>
              <a:t>04 </a:t>
            </a:r>
          </a:p>
        </p:txBody>
      </p:sp>
      <p:grpSp>
        <p:nvGrpSpPr>
          <p:cNvPr id="272" name="Google Shape;212;p21"/>
          <p:cNvGrpSpPr/>
          <p:nvPr/>
        </p:nvGrpSpPr>
        <p:grpSpPr>
          <a:xfrm>
            <a:off x="6844586" y="2091167"/>
            <a:ext cx="2095683" cy="1137890"/>
            <a:chOff x="0" y="0"/>
            <a:chExt cx="2095681" cy="1137888"/>
          </a:xfrm>
        </p:grpSpPr>
        <p:sp>
          <p:nvSpPr>
            <p:cNvPr id="270" name="Google Shape;213;p21"/>
            <p:cNvSpPr/>
            <p:nvPr/>
          </p:nvSpPr>
          <p:spPr>
            <a:xfrm flipH="1" rot="10800000">
              <a:off x="0" y="0"/>
              <a:ext cx="2095682" cy="1065483"/>
            </a:xfrm>
            <a:prstGeom prst="rect">
              <a:avLst/>
            </a:prstGeom>
            <a:solidFill>
              <a:srgbClr val="E9EDEE"/>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71" name="Google Shape;214;p21"/>
            <p:cNvSpPr/>
            <p:nvPr/>
          </p:nvSpPr>
          <p:spPr>
            <a:xfrm flipH="1" rot="10800000">
              <a:off x="191575" y="1059225"/>
              <a:ext cx="183961" cy="78664"/>
            </a:xfrm>
            <a:prstGeom prst="triangle">
              <a:avLst/>
            </a:prstGeom>
            <a:solidFill>
              <a:srgbClr val="E9EDEE"/>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273" name="Google Shape;223;p21"/>
          <p:cNvSpPr txBox="1"/>
          <p:nvPr/>
        </p:nvSpPr>
        <p:spPr>
          <a:xfrm>
            <a:off x="6838026" y="2498182"/>
            <a:ext cx="1960555" cy="4559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nSpc>
                <a:spcPct val="115000"/>
              </a:lnSpc>
              <a:spcBef>
                <a:spcPts val="1600"/>
              </a:spcBef>
              <a:defRPr sz="800">
                <a:solidFill>
                  <a:srgbClr val="000000"/>
                </a:solidFill>
                <a:latin typeface="Raleway"/>
                <a:ea typeface="Raleway"/>
                <a:cs typeface="Raleway"/>
                <a:sym typeface="Raleway"/>
              </a:defRPr>
            </a:lvl1pPr>
          </a:lstStyle>
          <a:p>
            <a:pPr/>
            <a:r>
              <a:t>Help instruct the events organization like meetup/hackathon</a:t>
            </a:r>
          </a:p>
        </p:txBody>
      </p:sp>
      <p:sp>
        <p:nvSpPr>
          <p:cNvPr id="274" name="Google Shape;215;p21"/>
          <p:cNvSpPr txBox="1"/>
          <p:nvPr/>
        </p:nvSpPr>
        <p:spPr>
          <a:xfrm>
            <a:off x="6844586" y="2260578"/>
            <a:ext cx="2080959"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spAutoFit/>
          </a:bodyPr>
          <a:lstStyle>
            <a:lvl1pPr>
              <a:lnSpc>
                <a:spcPct val="115000"/>
              </a:lnSpc>
              <a:defRPr sz="1200">
                <a:solidFill>
                  <a:srgbClr val="000000"/>
                </a:solidFill>
                <a:latin typeface="Raleway"/>
                <a:ea typeface="Raleway"/>
                <a:cs typeface="Raleway"/>
                <a:sym typeface="Raleway"/>
              </a:defRPr>
            </a:lvl1pPr>
          </a:lstStyle>
          <a:p>
            <a:pPr/>
            <a:r>
              <a:t>Events Organization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Google Shape;1545;p49"/>
          <p:cNvSpPr txBox="1"/>
          <p:nvPr/>
        </p:nvSpPr>
        <p:spPr>
          <a:xfrm>
            <a:off x="630950" y="400466"/>
            <a:ext cx="7541401" cy="601899"/>
          </a:xfrm>
          <a:prstGeom prst="rect">
            <a:avLst/>
          </a:prstGeom>
          <a:ln w="12700">
            <a:miter lim="400000"/>
          </a:ln>
          <a:extLst>
            <a:ext uri="{C572A759-6A51-4108-AA02-DFA0A04FC94B}">
              <ma14:wrappingTextBoxFlag xmlns:ma14="http://schemas.microsoft.com/office/mac/drawingml/2011/main" val="1"/>
            </a:ext>
          </a:extLst>
        </p:spPr>
        <p:txBody>
          <a:bodyPr lIns="91398" tIns="91398" rIns="91398" bIns="91398">
            <a:spAutoFit/>
          </a:bodyPr>
          <a:lstStyle/>
          <a:p>
            <a:pPr>
              <a:defRPr b="1" sz="2400">
                <a:solidFill>
                  <a:srgbClr val="414042"/>
                </a:solidFill>
                <a:latin typeface="Proxima Nova"/>
                <a:ea typeface="Proxima Nova"/>
                <a:cs typeface="Proxima Nova"/>
                <a:sym typeface="Proxima Nova"/>
              </a:defRPr>
            </a:pPr>
            <a:r>
              <a:t>技术小组</a:t>
            </a:r>
            <a:r>
              <a:t> </a:t>
            </a:r>
            <a:r>
              <a:t>Squad</a:t>
            </a:r>
          </a:p>
        </p:txBody>
      </p:sp>
      <p:sp>
        <p:nvSpPr>
          <p:cNvPr id="277" name="Google Shape;1565;p49"/>
          <p:cNvSpPr txBox="1"/>
          <p:nvPr/>
        </p:nvSpPr>
        <p:spPr>
          <a:xfrm>
            <a:off x="630948" y="838468"/>
            <a:ext cx="6286507" cy="411399"/>
          </a:xfrm>
          <a:prstGeom prst="rect">
            <a:avLst/>
          </a:prstGeom>
          <a:ln w="12700">
            <a:miter lim="400000"/>
          </a:ln>
          <a:extLst>
            <a:ext uri="{C572A759-6A51-4108-AA02-DFA0A04FC94B}">
              <ma14:wrappingTextBoxFlag xmlns:ma14="http://schemas.microsoft.com/office/mac/drawingml/2011/main" val="1"/>
            </a:ext>
          </a:extLst>
        </p:spPr>
        <p:txBody>
          <a:bodyPr lIns="91398" tIns="91398" rIns="91398" bIns="91398">
            <a:spAutoFit/>
          </a:bodyPr>
          <a:lstStyle/>
          <a:p>
            <a:pPr>
              <a:defRPr sz="1300">
                <a:solidFill>
                  <a:srgbClr val="888888"/>
                </a:solidFill>
              </a:defRPr>
            </a:pPr>
            <a:r>
              <a:t>TWGC</a:t>
            </a:r>
            <a:r>
              <a:t>下设面向特定主题的工作组</a:t>
            </a:r>
          </a:p>
        </p:txBody>
      </p:sp>
      <p:graphicFrame>
        <p:nvGraphicFramePr>
          <p:cNvPr id="278" name="Table 1"/>
          <p:cNvGraphicFramePr/>
          <p:nvPr/>
        </p:nvGraphicFramePr>
        <p:xfrm>
          <a:off x="1036272" y="1223566"/>
          <a:ext cx="7071457" cy="321726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203521"/>
                <a:gridCol w="3719012"/>
                <a:gridCol w="2148923"/>
              </a:tblGrid>
              <a:tr h="230236">
                <a:tc>
                  <a:txBody>
                    <a:bodyPr/>
                    <a:lstStyle/>
                    <a:p>
                      <a:pPr algn="l">
                        <a:defRPr sz="1800">
                          <a:solidFill>
                            <a:srgbClr val="000000"/>
                          </a:solidFill>
                        </a:defRPr>
                      </a:pPr>
                      <a:r>
                        <a:rPr sz="1100">
                          <a:latin typeface="Microsoft YaHei"/>
                          <a:ea typeface="Microsoft YaHei"/>
                          <a:cs typeface="Microsoft YaHei"/>
                          <a:sym typeface="Microsoft YaHei"/>
                        </a:rPr>
                        <a:t>小组名称</a:t>
                      </a:r>
                    </a:p>
                  </a:txBody>
                  <a:tcPr marL="22337" marR="22337" marT="22337" marB="22337" anchor="ctr" anchorCtr="0" horzOverflow="overflow">
                    <a:lnL>
                      <a:solidFill>
                        <a:schemeClr val="accent1"/>
                      </a:solidFill>
                    </a:lnL>
                    <a:lnR>
                      <a:solidFill>
                        <a:srgbClr val="000000"/>
                      </a:solidFill>
                    </a:lnR>
                    <a:lnT>
                      <a:solidFill>
                        <a:schemeClr val="accent1"/>
                      </a:solidFill>
                    </a:lnT>
                    <a:lnB>
                      <a:solidFill>
                        <a:srgbClr val="000000"/>
                      </a:solidFill>
                    </a:lnB>
                    <a:solidFill>
                      <a:srgbClr val="CCD4D9"/>
                    </a:solidFill>
                  </a:tcPr>
                </a:tc>
                <a:tc>
                  <a:txBody>
                    <a:bodyPr/>
                    <a:lstStyle/>
                    <a:p>
                      <a:pPr algn="l">
                        <a:defRPr sz="1800">
                          <a:solidFill>
                            <a:srgbClr val="000000"/>
                          </a:solidFill>
                        </a:defRPr>
                      </a:pPr>
                      <a:r>
                        <a:rPr sz="1100">
                          <a:latin typeface="Microsoft YaHei"/>
                          <a:ea typeface="Microsoft YaHei"/>
                          <a:cs typeface="Microsoft YaHei"/>
                          <a:sym typeface="Microsoft YaHei"/>
                        </a:rPr>
                        <a:t>目标</a:t>
                      </a:r>
                    </a:p>
                  </a:txBody>
                  <a:tcPr marL="22337" marR="22337" marT="22337" marB="22337" anchor="ctr" anchorCtr="0" horzOverflow="overflow">
                    <a:lnL>
                      <a:solidFill>
                        <a:srgbClr val="000000"/>
                      </a:solidFill>
                    </a:lnL>
                    <a:lnR>
                      <a:solidFill>
                        <a:srgbClr val="000000"/>
                      </a:solidFill>
                    </a:lnR>
                    <a:lnT>
                      <a:solidFill>
                        <a:schemeClr val="accent1"/>
                      </a:solidFill>
                    </a:lnT>
                    <a:lnB>
                      <a:solidFill>
                        <a:srgbClr val="000000"/>
                      </a:solidFill>
                    </a:lnB>
                    <a:solidFill>
                      <a:srgbClr val="CCD4D9"/>
                    </a:solidFill>
                  </a:tcPr>
                </a:tc>
                <a:tc>
                  <a:txBody>
                    <a:bodyPr/>
                    <a:lstStyle/>
                    <a:p>
                      <a:pPr algn="l">
                        <a:defRPr sz="1800">
                          <a:solidFill>
                            <a:srgbClr val="000000"/>
                          </a:solidFill>
                        </a:defRPr>
                      </a:pPr>
                      <a:r>
                        <a:rPr sz="1100">
                          <a:latin typeface="Microsoft YaHei"/>
                          <a:ea typeface="Microsoft YaHei"/>
                          <a:cs typeface="Microsoft YaHei"/>
                          <a:sym typeface="Microsoft YaHei"/>
                        </a:rPr>
                        <a:t>现状</a:t>
                      </a:r>
                    </a:p>
                  </a:txBody>
                  <a:tcPr marL="22337" marR="22337" marT="22337" marB="22337" anchor="ctr" anchorCtr="0" horzOverflow="overflow">
                    <a:lnL>
                      <a:solidFill>
                        <a:srgbClr val="000000"/>
                      </a:solidFill>
                    </a:lnL>
                    <a:lnR>
                      <a:solidFill>
                        <a:schemeClr val="accent1"/>
                      </a:solidFill>
                    </a:lnR>
                    <a:lnT>
                      <a:solidFill>
                        <a:schemeClr val="accent1"/>
                      </a:solidFill>
                    </a:lnT>
                    <a:lnB>
                      <a:solidFill>
                        <a:srgbClr val="000000"/>
                      </a:solidFill>
                    </a:lnB>
                    <a:solidFill>
                      <a:srgbClr val="CCD4D9"/>
                    </a:solidFill>
                  </a:tcPr>
                </a:tc>
              </a:tr>
              <a:tr h="1148991">
                <a:tc>
                  <a:txBody>
                    <a:bodyPr/>
                    <a:lstStyle/>
                    <a:p>
                      <a:pPr algn="l">
                        <a:defRPr sz="1800">
                          <a:solidFill>
                            <a:srgbClr val="000000"/>
                          </a:solidFill>
                        </a:defRPr>
                      </a:pPr>
                      <a:r>
                        <a:rPr sz="1100">
                          <a:latin typeface="Microsoft YaHei"/>
                          <a:ea typeface="Microsoft YaHei"/>
                          <a:cs typeface="Microsoft YaHei"/>
                          <a:sym typeface="Microsoft YaHei"/>
                        </a:rPr>
                        <a:t>性能优化小组</a:t>
                      </a:r>
                    </a:p>
                  </a:txBody>
                  <a:tcPr marL="22337" marR="22337" marT="22337" marB="22337" anchor="ctr" anchorCtr="0" horzOverflow="overflow">
                    <a:lnL>
                      <a:solidFill>
                        <a:schemeClr val="accent1"/>
                      </a:solidFill>
                    </a:lnL>
                    <a:lnR>
                      <a:solidFill>
                        <a:srgbClr val="000000"/>
                      </a:solidFill>
                    </a:lnR>
                    <a:lnT>
                      <a:solidFill>
                        <a:srgbClr val="000000"/>
                      </a:solidFill>
                    </a:lnT>
                    <a:lnB>
                      <a:solidFill>
                        <a:srgbClr val="000000"/>
                      </a:solidFill>
                    </a:lnB>
                    <a:noFill/>
                  </a:tcPr>
                </a:tc>
                <a:tc>
                  <a:txBody>
                    <a:bodyPr/>
                    <a:lstStyle/>
                    <a:p>
                      <a:pPr marL="285750" indent="-285750" algn="l">
                        <a:buClr>
                          <a:srgbClr val="000000"/>
                        </a:buClr>
                        <a:buSzPct val="100000"/>
                        <a:buFont typeface="Arial"/>
                        <a:buChar char="•"/>
                        <a:defRPr sz="1100">
                          <a:solidFill>
                            <a:srgbClr val="000000"/>
                          </a:solidFill>
                          <a:latin typeface="Microsoft YaHei"/>
                          <a:ea typeface="Microsoft YaHei"/>
                          <a:cs typeface="Microsoft YaHei"/>
                          <a:sym typeface="Microsoft YaHei"/>
                        </a:defRPr>
                      </a:pPr>
                      <a:r>
                        <a:t>收集并分享超级账本项目性能优化方案，包括但不限于设计提案、论文、代码</a:t>
                      </a:r>
                    </a:p>
                    <a:p>
                      <a:pPr marL="285750" indent="-285750" algn="l">
                        <a:buClr>
                          <a:srgbClr val="000000"/>
                        </a:buClr>
                        <a:buSzPct val="100000"/>
                        <a:buFont typeface="Arial"/>
                        <a:buChar char="•"/>
                        <a:defRPr sz="1100">
                          <a:solidFill>
                            <a:srgbClr val="000000"/>
                          </a:solidFill>
                          <a:latin typeface="Microsoft YaHei"/>
                          <a:ea typeface="Microsoft YaHei"/>
                          <a:cs typeface="Microsoft YaHei"/>
                          <a:sym typeface="Microsoft YaHei"/>
                        </a:defRPr>
                      </a:pPr>
                      <a:r>
                        <a:t>讨论性能优化方案和实现验证，并反馈社区</a:t>
                      </a:r>
                    </a:p>
                    <a:p>
                      <a:pPr marL="285750" indent="-285750" algn="l">
                        <a:buClr>
                          <a:srgbClr val="000000"/>
                        </a:buClr>
                        <a:buSzPct val="100000"/>
                        <a:buFont typeface="Arial"/>
                        <a:buChar char="•"/>
                        <a:defRPr sz="1100">
                          <a:solidFill>
                            <a:srgbClr val="000000"/>
                          </a:solidFill>
                          <a:latin typeface="Microsoft YaHei"/>
                          <a:ea typeface="Microsoft YaHei"/>
                          <a:cs typeface="Microsoft YaHei"/>
                          <a:sym typeface="Microsoft YaHei"/>
                        </a:defRPr>
                      </a:pPr>
                      <a:r>
                        <a:t>讨论性能测试标准和方案</a:t>
                      </a:r>
                    </a:p>
                    <a:p>
                      <a:pPr marL="285750" indent="-285750" algn="l">
                        <a:buClr>
                          <a:srgbClr val="000000"/>
                        </a:buClr>
                        <a:buSzPct val="100000"/>
                        <a:buFont typeface="Arial"/>
                        <a:buChar char="•"/>
                        <a:defRPr sz="1100">
                          <a:solidFill>
                            <a:srgbClr val="000000"/>
                          </a:solidFill>
                          <a:latin typeface="Microsoft YaHei"/>
                          <a:ea typeface="Microsoft YaHei"/>
                          <a:cs typeface="Microsoft YaHei"/>
                          <a:sym typeface="Microsoft YaHei"/>
                        </a:defRPr>
                      </a:pPr>
                      <a:r>
                        <a:t>开发性能测试工具</a:t>
                      </a:r>
                    </a:p>
                  </a:txBody>
                  <a:tcPr marL="22337" marR="22337" marT="22337" marB="22337" anchor="ctr" anchorCtr="0"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marL="285750" indent="-285750" algn="l">
                        <a:buClr>
                          <a:srgbClr val="000000"/>
                        </a:buClr>
                        <a:buSzPct val="100000"/>
                        <a:buFont typeface="Arial"/>
                        <a:buChar char="•"/>
                        <a:defRPr sz="1100">
                          <a:solidFill>
                            <a:srgbClr val="000000"/>
                          </a:solidFill>
                          <a:latin typeface="Microsoft YaHei"/>
                          <a:ea typeface="Microsoft YaHei"/>
                          <a:cs typeface="Microsoft YaHei"/>
                          <a:sym typeface="Microsoft YaHei"/>
                        </a:defRPr>
                      </a:pPr>
                      <a:r>
                        <a:t>性能优化脑图</a:t>
                      </a:r>
                    </a:p>
                    <a:p>
                      <a:pPr marL="285750" indent="-285750" algn="l">
                        <a:buClr>
                          <a:srgbClr val="000000"/>
                        </a:buClr>
                        <a:buSzPct val="100000"/>
                        <a:buFont typeface="Arial"/>
                        <a:buChar char="•"/>
                        <a:defRPr sz="1100">
                          <a:solidFill>
                            <a:srgbClr val="000000"/>
                          </a:solidFill>
                          <a:latin typeface="Microsoft YaHei"/>
                          <a:ea typeface="Microsoft YaHei"/>
                          <a:cs typeface="Microsoft YaHei"/>
                          <a:sym typeface="Microsoft YaHei"/>
                        </a:defRPr>
                      </a:pPr>
                      <a:r>
                        <a:t>性能测试工具</a:t>
                      </a:r>
                      <a:r>
                        <a:t>tape</a:t>
                      </a:r>
                      <a:r>
                        <a:t>与</a:t>
                      </a:r>
                      <a:r>
                        <a:t>probe</a:t>
                      </a:r>
                    </a:p>
                    <a:p>
                      <a:pPr marL="285750" indent="-285750" algn="l">
                        <a:buClr>
                          <a:srgbClr val="000000"/>
                        </a:buClr>
                        <a:buSzPct val="100000"/>
                        <a:buFont typeface="Arial"/>
                        <a:buChar char="•"/>
                        <a:defRPr sz="1100">
                          <a:solidFill>
                            <a:srgbClr val="000000"/>
                          </a:solidFill>
                          <a:latin typeface="Microsoft YaHei"/>
                          <a:ea typeface="Microsoft YaHei"/>
                          <a:cs typeface="Microsoft YaHei"/>
                          <a:sym typeface="Microsoft YaHei"/>
                        </a:defRPr>
                      </a:pPr>
                      <a:r>
                        <a:t>博客与视频</a:t>
                      </a:r>
                    </a:p>
                    <a:p>
                      <a:pPr marL="285750" indent="-285750" algn="l">
                        <a:buClr>
                          <a:srgbClr val="000000"/>
                        </a:buClr>
                        <a:buSzPct val="100000"/>
                        <a:buFont typeface="Arial"/>
                        <a:buChar char="•"/>
                        <a:defRPr sz="1100">
                          <a:solidFill>
                            <a:srgbClr val="000000"/>
                          </a:solidFill>
                          <a:latin typeface="Microsoft YaHei"/>
                          <a:ea typeface="Microsoft YaHei"/>
                          <a:cs typeface="Microsoft YaHei"/>
                          <a:sym typeface="Microsoft YaHei"/>
                        </a:defRPr>
                      </a:pPr>
                      <a:r>
                        <a:t>PSWG</a:t>
                      </a:r>
                      <a:r>
                        <a:t>合并，提出performancesandbox项目</a:t>
                      </a:r>
                    </a:p>
                  </a:txBody>
                  <a:tcPr marL="22337" marR="22337" marT="22337" marB="22337" anchor="ctr" anchorCtr="0" horzOverflow="overflow">
                    <a:lnL>
                      <a:solidFill>
                        <a:srgbClr val="000000"/>
                      </a:solidFill>
                    </a:lnL>
                    <a:lnR>
                      <a:solidFill>
                        <a:schemeClr val="accent1"/>
                      </a:solidFill>
                    </a:lnR>
                    <a:lnT>
                      <a:solidFill>
                        <a:srgbClr val="000000"/>
                      </a:solidFill>
                    </a:lnT>
                    <a:lnB>
                      <a:solidFill>
                        <a:srgbClr val="000000"/>
                      </a:solidFill>
                    </a:lnB>
                    <a:noFill/>
                  </a:tcPr>
                </a:tc>
              </a:tr>
              <a:tr h="1004794">
                <a:tc>
                  <a:txBody>
                    <a:bodyPr/>
                    <a:lstStyle/>
                    <a:p>
                      <a:pPr algn="l">
                        <a:defRPr sz="1800">
                          <a:solidFill>
                            <a:srgbClr val="000000"/>
                          </a:solidFill>
                        </a:defRPr>
                      </a:pPr>
                      <a:r>
                        <a:rPr sz="1100">
                          <a:latin typeface="Microsoft YaHei"/>
                          <a:ea typeface="Microsoft YaHei"/>
                          <a:cs typeface="Microsoft YaHei"/>
                          <a:sym typeface="Microsoft YaHei"/>
                        </a:rPr>
                        <a:t>国密改造小组</a:t>
                      </a:r>
                    </a:p>
                  </a:txBody>
                  <a:tcPr marL="22337" marR="22337" marT="22337" marB="22337" anchor="ctr" anchorCtr="0" horzOverflow="overflow">
                    <a:lnL>
                      <a:solidFill>
                        <a:schemeClr val="accent1"/>
                      </a:solidFill>
                    </a:lnL>
                    <a:lnR>
                      <a:solidFill>
                        <a:srgbClr val="000000"/>
                      </a:solidFill>
                    </a:lnR>
                    <a:lnT>
                      <a:solidFill>
                        <a:srgbClr val="000000"/>
                      </a:solidFill>
                    </a:lnT>
                    <a:lnB>
                      <a:solidFill>
                        <a:srgbClr val="000000"/>
                      </a:solidFill>
                    </a:lnB>
                    <a:noFill/>
                  </a:tcPr>
                </a:tc>
                <a:tc>
                  <a:txBody>
                    <a:bodyPr/>
                    <a:lstStyle/>
                    <a:p>
                      <a:pPr marL="285750" indent="-285750" algn="l">
                        <a:buClr>
                          <a:srgbClr val="000000"/>
                        </a:buClr>
                        <a:buSzPct val="100000"/>
                        <a:buFont typeface="Arial"/>
                        <a:buChar char="•"/>
                        <a:defRPr sz="1100">
                          <a:solidFill>
                            <a:srgbClr val="000000"/>
                          </a:solidFill>
                          <a:latin typeface="Microsoft YaHei"/>
                          <a:ea typeface="Microsoft YaHei"/>
                          <a:cs typeface="Microsoft YaHei"/>
                          <a:sym typeface="Microsoft YaHei"/>
                        </a:defRPr>
                      </a:pPr>
                      <a:r>
                        <a:t>利用社区资源开发并维护</a:t>
                      </a:r>
                      <a:r>
                        <a:t>Fabric</a:t>
                      </a:r>
                      <a:r>
                        <a:t>国密版，减少重复造轮子</a:t>
                      </a:r>
                    </a:p>
                    <a:p>
                      <a:pPr marL="285750" indent="-285750" algn="l">
                        <a:buClr>
                          <a:srgbClr val="000000"/>
                        </a:buClr>
                        <a:buSzPct val="100000"/>
                        <a:buFont typeface="Arial"/>
                        <a:buChar char="•"/>
                        <a:defRPr sz="1100">
                          <a:solidFill>
                            <a:srgbClr val="000000"/>
                          </a:solidFill>
                          <a:latin typeface="Microsoft YaHei"/>
                          <a:ea typeface="Microsoft YaHei"/>
                          <a:cs typeface="Microsoft YaHei"/>
                          <a:sym typeface="Microsoft YaHei"/>
                        </a:defRPr>
                      </a:pPr>
                      <a:r>
                        <a:t>通过抽象接口，支持不同的密码库实现</a:t>
                      </a:r>
                    </a:p>
                  </a:txBody>
                  <a:tcPr marL="22337" marR="22337" marT="22337" marB="22337" anchor="ctr" anchorCtr="0"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marL="285750" indent="-285750" algn="l">
                        <a:buClr>
                          <a:srgbClr val="000000"/>
                        </a:buClr>
                        <a:buSzPct val="100000"/>
                        <a:buFont typeface="Arial"/>
                        <a:buChar char="•"/>
                        <a:defRPr sz="1100">
                          <a:solidFill>
                            <a:srgbClr val="000000"/>
                          </a:solidFill>
                          <a:latin typeface="Microsoft YaHei"/>
                          <a:ea typeface="Microsoft YaHei"/>
                          <a:cs typeface="Microsoft YaHei"/>
                          <a:sym typeface="Microsoft YaHei"/>
                        </a:defRPr>
                      </a:pPr>
                      <a:r>
                        <a:t>基础库开发与维护</a:t>
                      </a:r>
                    </a:p>
                    <a:p>
                      <a:pPr marL="285750" indent="-285750" algn="l">
                        <a:buClr>
                          <a:srgbClr val="000000"/>
                        </a:buClr>
                        <a:buSzPct val="100000"/>
                        <a:buFont typeface="Arial"/>
                        <a:buChar char="•"/>
                        <a:defRPr sz="1100">
                          <a:solidFill>
                            <a:srgbClr val="000000"/>
                          </a:solidFill>
                          <a:latin typeface="Microsoft YaHei"/>
                          <a:ea typeface="Microsoft YaHei"/>
                          <a:cs typeface="Microsoft YaHei"/>
                          <a:sym typeface="Microsoft YaHei"/>
                        </a:defRPr>
                      </a:pPr>
                      <a:r>
                        <a:t>基础库互操作框架</a:t>
                      </a:r>
                    </a:p>
                    <a:p>
                      <a:pPr marL="285750" indent="-285750" algn="l">
                        <a:buClr>
                          <a:srgbClr val="000000"/>
                        </a:buClr>
                        <a:buSzPct val="100000"/>
                        <a:buFont typeface="Arial"/>
                        <a:buChar char="•"/>
                        <a:defRPr sz="1100">
                          <a:solidFill>
                            <a:srgbClr val="000000"/>
                          </a:solidFill>
                          <a:latin typeface="Microsoft YaHei"/>
                          <a:ea typeface="Microsoft YaHei"/>
                          <a:cs typeface="Microsoft YaHei"/>
                          <a:sym typeface="Microsoft YaHei"/>
                        </a:defRPr>
                      </a:pPr>
                      <a:r>
                        <a:t>完成</a:t>
                      </a:r>
                      <a:r>
                        <a:t>Fabric 2.2</a:t>
                      </a:r>
                      <a:r>
                        <a:t>改造</a:t>
                      </a:r>
                      <a:r>
                        <a:t>poc</a:t>
                      </a:r>
                    </a:p>
                    <a:p>
                      <a:pPr marL="285750" indent="-285750" algn="l">
                        <a:buClr>
                          <a:srgbClr val="000000"/>
                        </a:buClr>
                        <a:buSzPct val="100000"/>
                        <a:buFont typeface="Arial"/>
                        <a:buChar char="•"/>
                        <a:defRPr sz="1100">
                          <a:solidFill>
                            <a:srgbClr val="000000"/>
                          </a:solidFill>
                          <a:latin typeface="Microsoft YaHei"/>
                          <a:ea typeface="Microsoft YaHei"/>
                          <a:cs typeface="Microsoft YaHei"/>
                          <a:sym typeface="Microsoft YaHei"/>
                        </a:defRPr>
                      </a:pPr>
                      <a:r>
                        <a:t>SDK</a:t>
                      </a:r>
                      <a:r>
                        <a:t>和</a:t>
                      </a:r>
                      <a:r>
                        <a:t>CA</a:t>
                      </a:r>
                      <a:r>
                        <a:t>国密改造</a:t>
                      </a:r>
                    </a:p>
                    <a:p>
                      <a:pPr marL="285750" indent="-285750" algn="l">
                        <a:buClr>
                          <a:srgbClr val="000000"/>
                        </a:buClr>
                        <a:buSzPct val="100000"/>
                        <a:buFont typeface="Arial"/>
                        <a:buChar char="•"/>
                        <a:defRPr sz="1100">
                          <a:solidFill>
                            <a:srgbClr val="000000"/>
                          </a:solidFill>
                          <a:latin typeface="Microsoft YaHei"/>
                          <a:ea typeface="Microsoft YaHei"/>
                          <a:cs typeface="Microsoft YaHei"/>
                          <a:sym typeface="Microsoft YaHei"/>
                        </a:defRPr>
                      </a:pPr>
                      <a:r>
                        <a:t>Modular crypto</a:t>
                      </a:r>
                      <a:r>
                        <a:t>提案</a:t>
                      </a:r>
                    </a:p>
                    <a:p>
                      <a:pPr marL="285750" indent="-285750" algn="l">
                        <a:buClr>
                          <a:srgbClr val="000000"/>
                        </a:buClr>
                        <a:buSzPct val="100000"/>
                        <a:buFont typeface="Arial"/>
                        <a:buChar char="•"/>
                        <a:defRPr sz="1100">
                          <a:solidFill>
                            <a:srgbClr val="000000"/>
                          </a:solidFill>
                          <a:latin typeface="Microsoft YaHei"/>
                          <a:ea typeface="Microsoft YaHei"/>
                          <a:cs typeface="Microsoft YaHei"/>
                          <a:sym typeface="Microsoft YaHei"/>
                        </a:defRPr>
                      </a:pPr>
                      <a:r>
                        <a:t>workshop</a:t>
                      </a:r>
                      <a:r>
                        <a:t>与</a:t>
                      </a:r>
                      <a:r>
                        <a:t>wiki</a:t>
                      </a:r>
                    </a:p>
                  </a:txBody>
                  <a:tcPr marL="22337" marR="22337" marT="22337" marB="22337" anchor="ctr" anchorCtr="0" horzOverflow="overflow">
                    <a:lnL>
                      <a:solidFill>
                        <a:srgbClr val="000000"/>
                      </a:solidFill>
                    </a:lnL>
                    <a:lnR>
                      <a:solidFill>
                        <a:schemeClr val="accent1"/>
                      </a:solidFill>
                    </a:lnR>
                    <a:lnT>
                      <a:solidFill>
                        <a:srgbClr val="000000"/>
                      </a:solidFill>
                    </a:lnT>
                    <a:lnB>
                      <a:solidFill>
                        <a:srgbClr val="000000"/>
                      </a:solidFill>
                    </a:lnB>
                    <a:noFill/>
                  </a:tcPr>
                </a:tc>
              </a:tr>
              <a:tr h="833238">
                <a:tc>
                  <a:txBody>
                    <a:bodyPr/>
                    <a:lstStyle/>
                    <a:p>
                      <a:pPr algn="l">
                        <a:defRPr sz="1800">
                          <a:solidFill>
                            <a:srgbClr val="000000"/>
                          </a:solidFill>
                        </a:defRPr>
                      </a:pPr>
                      <a:r>
                        <a:rPr sz="1100">
                          <a:latin typeface="Microsoft YaHei"/>
                          <a:ea typeface="Microsoft YaHei"/>
                          <a:cs typeface="Microsoft YaHei"/>
                          <a:sym typeface="Microsoft YaHei"/>
                        </a:rPr>
                        <a:t>国际化与教育小组</a:t>
                      </a:r>
                    </a:p>
                  </a:txBody>
                  <a:tcPr marL="22337" marR="22337" marT="22337" marB="22337" anchor="ctr" anchorCtr="0" horzOverflow="overflow">
                    <a:lnL>
                      <a:solidFill>
                        <a:schemeClr val="accent1"/>
                      </a:solidFill>
                    </a:lnL>
                    <a:lnR>
                      <a:solidFill>
                        <a:srgbClr val="000000"/>
                      </a:solidFill>
                    </a:lnR>
                    <a:lnT>
                      <a:solidFill>
                        <a:srgbClr val="000000"/>
                      </a:solidFill>
                    </a:lnT>
                    <a:lnB>
                      <a:solidFill>
                        <a:schemeClr val="accent1"/>
                      </a:solidFill>
                    </a:lnB>
                    <a:noFill/>
                  </a:tcPr>
                </a:tc>
                <a:tc>
                  <a:txBody>
                    <a:bodyPr/>
                    <a:lstStyle/>
                    <a:p>
                      <a:pPr marL="285750" indent="-285750" algn="l">
                        <a:buClr>
                          <a:srgbClr val="000000"/>
                        </a:buClr>
                        <a:buSzPct val="100000"/>
                        <a:buFont typeface="Arial"/>
                        <a:buChar char="•"/>
                        <a:defRPr sz="1100">
                          <a:solidFill>
                            <a:srgbClr val="000000"/>
                          </a:solidFill>
                          <a:latin typeface="Microsoft YaHei"/>
                          <a:ea typeface="Microsoft YaHei"/>
                          <a:cs typeface="Microsoft YaHei"/>
                          <a:sym typeface="Microsoft YaHei"/>
                        </a:defRPr>
                      </a:pPr>
                      <a:r>
                        <a:t>超级账本项目文档翻译</a:t>
                      </a:r>
                    </a:p>
                    <a:p>
                      <a:pPr marL="285750" indent="-285750" algn="l">
                        <a:buClr>
                          <a:srgbClr val="000000"/>
                        </a:buClr>
                        <a:buSzPct val="100000"/>
                        <a:buFont typeface="Arial"/>
                        <a:buChar char="•"/>
                        <a:defRPr sz="1100">
                          <a:solidFill>
                            <a:srgbClr val="000000"/>
                          </a:solidFill>
                          <a:latin typeface="Microsoft YaHei"/>
                          <a:ea typeface="Microsoft YaHei"/>
                          <a:cs typeface="Microsoft YaHei"/>
                          <a:sym typeface="Microsoft YaHei"/>
                        </a:defRPr>
                      </a:pPr>
                      <a:r>
                        <a:t>相关博客、文章翻译</a:t>
                      </a:r>
                    </a:p>
                    <a:p>
                      <a:pPr marL="285750" indent="-285750" algn="l">
                        <a:buClr>
                          <a:srgbClr val="000000"/>
                        </a:buClr>
                        <a:buSzPct val="100000"/>
                        <a:buFont typeface="Arial"/>
                        <a:buChar char="•"/>
                        <a:defRPr sz="1100">
                          <a:solidFill>
                            <a:srgbClr val="000000"/>
                          </a:solidFill>
                          <a:latin typeface="Microsoft YaHei"/>
                          <a:ea typeface="Microsoft YaHei"/>
                          <a:cs typeface="Microsoft YaHei"/>
                          <a:sym typeface="Microsoft YaHei"/>
                        </a:defRPr>
                      </a:pPr>
                      <a:r>
                        <a:t>提供翻译工具</a:t>
                      </a:r>
                    </a:p>
                    <a:p>
                      <a:pPr marL="285750" indent="-285750" algn="l">
                        <a:buClr>
                          <a:srgbClr val="000000"/>
                        </a:buClr>
                        <a:buSzPct val="100000"/>
                        <a:buFont typeface="Arial"/>
                        <a:buChar char="•"/>
                        <a:defRPr sz="1100">
                          <a:solidFill>
                            <a:srgbClr val="000000"/>
                          </a:solidFill>
                          <a:latin typeface="Microsoft YaHei"/>
                          <a:ea typeface="Microsoft YaHei"/>
                          <a:cs typeface="Microsoft YaHei"/>
                          <a:sym typeface="Microsoft YaHei"/>
                        </a:defRPr>
                      </a:pPr>
                      <a:r>
                        <a:t>制作发布教程和资料</a:t>
                      </a:r>
                    </a:p>
                  </a:txBody>
                  <a:tcPr marL="22337" marR="22337" marT="22337" marB="22337" anchor="ctr" anchorCtr="0" horzOverflow="overflow">
                    <a:lnL>
                      <a:solidFill>
                        <a:srgbClr val="000000"/>
                      </a:solidFill>
                    </a:lnL>
                    <a:lnR>
                      <a:solidFill>
                        <a:srgbClr val="000000"/>
                      </a:solidFill>
                    </a:lnR>
                    <a:lnT>
                      <a:solidFill>
                        <a:srgbClr val="000000"/>
                      </a:solidFill>
                    </a:lnT>
                    <a:lnB>
                      <a:solidFill>
                        <a:schemeClr val="accent1"/>
                      </a:solidFill>
                    </a:lnB>
                    <a:noFill/>
                  </a:tcPr>
                </a:tc>
                <a:tc>
                  <a:txBody>
                    <a:bodyPr/>
                    <a:lstStyle/>
                    <a:p>
                      <a:pPr marL="285750" indent="-285750" algn="l">
                        <a:buClr>
                          <a:srgbClr val="000000"/>
                        </a:buClr>
                        <a:buSzPct val="100000"/>
                        <a:buFont typeface="Arial"/>
                        <a:buChar char="•"/>
                        <a:defRPr sz="1100">
                          <a:solidFill>
                            <a:srgbClr val="000000"/>
                          </a:solidFill>
                          <a:latin typeface="Microsoft YaHei"/>
                          <a:ea typeface="Microsoft YaHei"/>
                          <a:cs typeface="Microsoft YaHei"/>
                          <a:sym typeface="Microsoft YaHei"/>
                        </a:defRPr>
                      </a:pPr>
                      <a:r>
                        <a:t>已完成</a:t>
                      </a:r>
                      <a:r>
                        <a:t>Fabric 1.4/2.2</a:t>
                      </a:r>
                      <a:r>
                        <a:t>翻译</a:t>
                      </a:r>
                    </a:p>
                    <a:p>
                      <a:pPr marL="285750" indent="-285750" algn="l">
                        <a:buClr>
                          <a:srgbClr val="000000"/>
                        </a:buClr>
                        <a:buSzPct val="100000"/>
                        <a:buFont typeface="Arial"/>
                        <a:buChar char="•"/>
                        <a:defRPr sz="1100">
                          <a:solidFill>
                            <a:srgbClr val="000000"/>
                          </a:solidFill>
                          <a:latin typeface="Microsoft YaHei"/>
                          <a:ea typeface="Microsoft YaHei"/>
                          <a:cs typeface="Microsoft YaHei"/>
                          <a:sym typeface="Microsoft YaHei"/>
                        </a:defRPr>
                      </a:pPr>
                      <a:r>
                        <a:t>支持国际社区进行其他语言的本地化工作</a:t>
                      </a:r>
                    </a:p>
                    <a:p>
                      <a:pPr marL="285750" indent="-285750" algn="l">
                        <a:buClr>
                          <a:srgbClr val="000000"/>
                        </a:buClr>
                        <a:buSzPct val="100000"/>
                        <a:buFont typeface="Arial"/>
                        <a:buChar char="•"/>
                        <a:defRPr sz="1100">
                          <a:solidFill>
                            <a:srgbClr val="000000"/>
                          </a:solidFill>
                          <a:latin typeface="Microsoft YaHei"/>
                          <a:ea typeface="Microsoft YaHei"/>
                          <a:cs typeface="Microsoft YaHei"/>
                          <a:sym typeface="Microsoft YaHei"/>
                        </a:defRPr>
                      </a:pPr>
                      <a:r>
                        <a:t>已发布</a:t>
                      </a:r>
                      <a:r>
                        <a:t>7</a:t>
                      </a:r>
                      <a:r>
                        <a:t>个视频教程</a:t>
                      </a:r>
                    </a:p>
                  </a:txBody>
                  <a:tcPr marL="22337" marR="22337" marT="22337" marB="22337" anchor="ctr" anchorCtr="0" horzOverflow="overflow">
                    <a:lnL>
                      <a:solidFill>
                        <a:srgbClr val="000000"/>
                      </a:solidFill>
                    </a:lnL>
                    <a:lnR>
                      <a:solidFill>
                        <a:schemeClr val="accent1"/>
                      </a:solidFill>
                    </a:lnR>
                    <a:lnT>
                      <a:solidFill>
                        <a:srgbClr val="000000"/>
                      </a:solidFill>
                    </a:lnT>
                    <a:lnB>
                      <a:solidFill>
                        <a:schemeClr val="accent1"/>
                      </a:solidFill>
                    </a:lnB>
                    <a:noFill/>
                  </a:tcPr>
                </a:tc>
              </a:tr>
            </a:tbl>
          </a:graphicData>
        </a:graphic>
      </p:graphicFrame>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0" name="图片 14" descr="图片 14"/>
          <p:cNvPicPr>
            <a:picLocks noChangeAspect="1"/>
          </p:cNvPicPr>
          <p:nvPr/>
        </p:nvPicPr>
        <p:blipFill>
          <a:blip r:embed="rId2">
            <a:extLst/>
          </a:blip>
          <a:stretch>
            <a:fillRect/>
          </a:stretch>
        </p:blipFill>
        <p:spPr>
          <a:xfrm>
            <a:off x="4476389" y="1629478"/>
            <a:ext cx="2028572" cy="1923811"/>
          </a:xfrm>
          <a:prstGeom prst="rect">
            <a:avLst/>
          </a:prstGeom>
          <a:ln w="12700">
            <a:miter lim="400000"/>
          </a:ln>
        </p:spPr>
      </p:pic>
      <p:pic>
        <p:nvPicPr>
          <p:cNvPr id="281" name="图片 6" descr="图片 6"/>
          <p:cNvPicPr>
            <a:picLocks noChangeAspect="1"/>
          </p:cNvPicPr>
          <p:nvPr/>
        </p:nvPicPr>
        <p:blipFill>
          <a:blip r:embed="rId3">
            <a:extLst/>
          </a:blip>
          <a:stretch>
            <a:fillRect/>
          </a:stretch>
        </p:blipFill>
        <p:spPr>
          <a:xfrm>
            <a:off x="4925717" y="895930"/>
            <a:ext cx="2610779" cy="1467097"/>
          </a:xfrm>
          <a:prstGeom prst="rect">
            <a:avLst/>
          </a:prstGeom>
          <a:ln w="12700">
            <a:miter lim="400000"/>
          </a:ln>
        </p:spPr>
      </p:pic>
      <p:sp>
        <p:nvSpPr>
          <p:cNvPr id="282" name="Google Shape;240;p23"/>
          <p:cNvSpPr txBox="1"/>
          <p:nvPr>
            <p:ph type="title"/>
          </p:nvPr>
        </p:nvSpPr>
        <p:spPr>
          <a:xfrm>
            <a:off x="730725" y="1318650"/>
            <a:ext cx="3893400" cy="1034401"/>
          </a:xfrm>
          <a:prstGeom prst="rect">
            <a:avLst/>
          </a:prstGeom>
        </p:spPr>
        <p:txBody>
          <a:bodyPr/>
          <a:lstStyle>
            <a:lvl1pPr>
              <a:defRPr u="sng">
                <a:solidFill>
                  <a:schemeClr val="accent5"/>
                </a:solidFill>
                <a:uFill>
                  <a:solidFill>
                    <a:schemeClr val="accent5"/>
                  </a:solidFill>
                </a:uFill>
                <a:hlinkClick r:id="rId4" invalidUrl="" action="" tgtFrame="" tooltip="" history="1" highlightClick="0" endSnd="0"/>
              </a:defRPr>
            </a:lvl1pPr>
          </a:lstStyle>
          <a:p>
            <a:pPr>
              <a:defRPr u="none">
                <a:solidFill>
                  <a:srgbClr val="1A1A1A"/>
                </a:solidFill>
                <a:uFillTx/>
              </a:defRPr>
            </a:pPr>
            <a:r>
              <a:rPr u="sng">
                <a:solidFill>
                  <a:schemeClr val="accent5"/>
                </a:solidFill>
                <a:uFill>
                  <a:solidFill>
                    <a:schemeClr val="accent5"/>
                  </a:solidFill>
                </a:uFill>
                <a:hlinkClick r:id="rId4" invalidUrl="" action="" tgtFrame="" tooltip="" history="1" highlightClick="0" endSnd="0"/>
              </a:rPr>
              <a:t>Event Organization</a:t>
            </a:r>
          </a:p>
        </p:txBody>
      </p:sp>
      <p:sp>
        <p:nvSpPr>
          <p:cNvPr id="283" name="Google Shape;241;p23"/>
          <p:cNvSpPr txBox="1"/>
          <p:nvPr>
            <p:ph type="body" sz="quarter" idx="1"/>
          </p:nvPr>
        </p:nvSpPr>
        <p:spPr>
          <a:xfrm>
            <a:off x="721225" y="2434125"/>
            <a:ext cx="3893400" cy="2089801"/>
          </a:xfrm>
          <a:prstGeom prst="rect">
            <a:avLst/>
          </a:prstGeom>
        </p:spPr>
        <p:txBody>
          <a:bodyPr/>
          <a:lstStyle>
            <a:lvl1pPr marL="0" indent="0">
              <a:buSzTx/>
              <a:buNone/>
              <a:defRPr sz="1100"/>
            </a:lvl1pPr>
          </a:lstStyle>
          <a:p>
            <a:pPr/>
            <a:r>
              <a:t>TWGC organizes meetups and webinars regularly</a:t>
            </a:r>
          </a:p>
        </p:txBody>
      </p:sp>
      <p:grpSp>
        <p:nvGrpSpPr>
          <p:cNvPr id="286" name="图片 2"/>
          <p:cNvGrpSpPr/>
          <p:nvPr/>
        </p:nvGrpSpPr>
        <p:grpSpPr>
          <a:xfrm>
            <a:off x="7750210" y="658241"/>
            <a:ext cx="1239158" cy="1099991"/>
            <a:chOff x="0" y="0"/>
            <a:chExt cx="1239157" cy="1099990"/>
          </a:xfrm>
        </p:grpSpPr>
        <p:sp>
          <p:nvSpPr>
            <p:cNvPr id="284" name="矩形"/>
            <p:cNvSpPr/>
            <p:nvPr/>
          </p:nvSpPr>
          <p:spPr>
            <a:xfrm>
              <a:off x="0" y="0"/>
              <a:ext cx="1239158" cy="1099991"/>
            </a:xfrm>
            <a:prstGeom prst="rect">
              <a:avLst/>
            </a:prstGeom>
            <a:solidFill>
              <a:srgbClr val="EDEDED"/>
            </a:solidFill>
            <a:ln w="12700" cap="flat">
              <a:noFill/>
              <a:miter lim="400000"/>
            </a:ln>
            <a:effectLst/>
          </p:spPr>
          <p:txBody>
            <a:bodyPr wrap="square" lIns="45719" tIns="45719" rIns="45719" bIns="45719" numCol="1" anchor="ctr">
              <a:noAutofit/>
            </a:bodyPr>
            <a:lstStyle/>
            <a:p>
              <a:pPr/>
            </a:p>
          </p:txBody>
        </p:sp>
        <p:pic>
          <p:nvPicPr>
            <p:cNvPr id="285" name="image12.png" descr="image12.png"/>
            <p:cNvPicPr>
              <a:picLocks noChangeAspect="1"/>
            </p:cNvPicPr>
            <p:nvPr/>
          </p:nvPicPr>
          <p:blipFill>
            <a:blip r:embed="rId5">
              <a:extLst/>
            </a:blip>
            <a:stretch>
              <a:fillRect/>
            </a:stretch>
          </p:blipFill>
          <p:spPr>
            <a:xfrm>
              <a:off x="0" y="0"/>
              <a:ext cx="1239158" cy="1099991"/>
            </a:xfrm>
            <a:prstGeom prst="rect">
              <a:avLst/>
            </a:prstGeom>
            <a:ln w="88900" cap="sq">
              <a:solidFill>
                <a:srgbClr val="FFFFFF"/>
              </a:solidFill>
              <a:prstDash val="solid"/>
              <a:miter lim="800000"/>
            </a:ln>
            <a:effectLst>
              <a:outerShdw sx="100000" sy="100000" kx="0" ky="0" algn="b" rotWithShape="0" blurRad="50800" dist="18000" dir="5400000">
                <a:srgbClr val="000000">
                  <a:alpha val="40000"/>
                </a:srgbClr>
              </a:outerShdw>
            </a:effectLst>
          </p:spPr>
        </p:pic>
      </p:grpSp>
      <p:pic>
        <p:nvPicPr>
          <p:cNvPr id="287" name="图片 4" descr="图片 4"/>
          <p:cNvPicPr>
            <a:picLocks noChangeAspect="1"/>
          </p:cNvPicPr>
          <p:nvPr/>
        </p:nvPicPr>
        <p:blipFill>
          <a:blip r:embed="rId6">
            <a:extLst/>
          </a:blip>
          <a:stretch>
            <a:fillRect/>
          </a:stretch>
        </p:blipFill>
        <p:spPr>
          <a:xfrm>
            <a:off x="6916879" y="2137081"/>
            <a:ext cx="2137890" cy="908603"/>
          </a:xfrm>
          <a:prstGeom prst="rect">
            <a:avLst/>
          </a:prstGeom>
          <a:ln w="12700">
            <a:miter lim="400000"/>
          </a:ln>
        </p:spPr>
      </p:pic>
      <p:pic>
        <p:nvPicPr>
          <p:cNvPr id="288" name="图片 12" descr="图片 12"/>
          <p:cNvPicPr>
            <a:picLocks noChangeAspect="1"/>
          </p:cNvPicPr>
          <p:nvPr/>
        </p:nvPicPr>
        <p:blipFill>
          <a:blip r:embed="rId7">
            <a:extLst/>
          </a:blip>
          <a:stretch>
            <a:fillRect/>
          </a:stretch>
        </p:blipFill>
        <p:spPr>
          <a:xfrm>
            <a:off x="42624" y="3380306"/>
            <a:ext cx="9144001" cy="1763194"/>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Google Shape;247;p24"/>
          <p:cNvSpPr txBox="1"/>
          <p:nvPr>
            <p:ph type="title"/>
          </p:nvPr>
        </p:nvSpPr>
        <p:spPr>
          <a:xfrm>
            <a:off x="729999" y="1318650"/>
            <a:ext cx="3300902" cy="1381501"/>
          </a:xfrm>
          <a:prstGeom prst="rect">
            <a:avLst/>
          </a:prstGeom>
        </p:spPr>
        <p:txBody>
          <a:bodyPr/>
          <a:lstStyle/>
          <a:p>
            <a:pPr/>
            <a:r>
              <a:t>How to participate</a:t>
            </a:r>
          </a:p>
        </p:txBody>
      </p:sp>
      <p:sp>
        <p:nvSpPr>
          <p:cNvPr id="291" name="Google Shape;248;p24"/>
          <p:cNvSpPr txBox="1"/>
          <p:nvPr>
            <p:ph type="body" sz="quarter" idx="1"/>
          </p:nvPr>
        </p:nvSpPr>
        <p:spPr>
          <a:xfrm>
            <a:off x="721224" y="2781724"/>
            <a:ext cx="3300902" cy="1597502"/>
          </a:xfrm>
          <a:prstGeom prst="rect">
            <a:avLst/>
          </a:prstGeom>
        </p:spPr>
        <p:txBody>
          <a:bodyPr/>
          <a:lstStyle>
            <a:lvl1pPr marL="0" indent="0">
              <a:spcBef>
                <a:spcPts val="1600"/>
              </a:spcBef>
              <a:buSzTx/>
              <a:buNone/>
            </a:lvl1pPr>
          </a:lstStyle>
          <a:p>
            <a:pPr/>
            <a:r>
              <a:t>All are Welcome!</a:t>
            </a:r>
          </a:p>
        </p:txBody>
      </p:sp>
      <p:pic>
        <p:nvPicPr>
          <p:cNvPr id="292" name="Google Shape;249;p24" descr="Google Shape;249;p24"/>
          <p:cNvPicPr>
            <a:picLocks noChangeAspect="1"/>
          </p:cNvPicPr>
          <p:nvPr/>
        </p:nvPicPr>
        <p:blipFill>
          <a:blip r:embed="rId2">
            <a:extLst/>
          </a:blip>
          <a:stretch>
            <a:fillRect/>
          </a:stretch>
        </p:blipFill>
        <p:spPr>
          <a:xfrm>
            <a:off x="4178575" y="488349"/>
            <a:ext cx="4808302" cy="462758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Google Shape;266;p26"/>
          <p:cNvSpPr txBox="1"/>
          <p:nvPr>
            <p:ph type="title"/>
          </p:nvPr>
        </p:nvSpPr>
        <p:spPr>
          <a:xfrm>
            <a:off x="729999" y="1318650"/>
            <a:ext cx="3300902" cy="1381501"/>
          </a:xfrm>
          <a:prstGeom prst="rect">
            <a:avLst/>
          </a:prstGeom>
        </p:spPr>
        <p:txBody>
          <a:bodyPr/>
          <a:lstStyle/>
          <a:p>
            <a:pPr/>
            <a:r>
              <a:t>Good first...</a:t>
            </a:r>
          </a:p>
        </p:txBody>
      </p:sp>
      <p:sp>
        <p:nvSpPr>
          <p:cNvPr id="295" name="Google Shape;267;p26"/>
          <p:cNvSpPr txBox="1"/>
          <p:nvPr>
            <p:ph type="body" sz="quarter" idx="1"/>
          </p:nvPr>
        </p:nvSpPr>
        <p:spPr>
          <a:xfrm>
            <a:off x="730000" y="2009399"/>
            <a:ext cx="3927458" cy="1597502"/>
          </a:xfrm>
          <a:prstGeom prst="rect">
            <a:avLst/>
          </a:prstGeom>
        </p:spPr>
        <p:txBody>
          <a:bodyPr/>
          <a:lstStyle/>
          <a:p>
            <a:pPr marL="0" indent="146050">
              <a:buSzTx/>
              <a:buNone/>
              <a:defRPr sz="1400" u="sng">
                <a:solidFill>
                  <a:srgbClr val="000000"/>
                </a:solidFill>
              </a:defRPr>
            </a:pPr>
            <a:r>
              <a:t>“Collaboration and Scenario” </a:t>
            </a:r>
          </a:p>
          <a:p>
            <a:pPr>
              <a:buChar char="-"/>
            </a:pPr>
            <a:r>
              <a:t>Revive “Fabric interopt”: fabric conformance</a:t>
            </a:r>
          </a:p>
          <a:p>
            <a:pPr>
              <a:buChar char="-"/>
            </a:pPr>
            <a:r>
              <a:t>Hyperledger +: cross domain use case</a:t>
            </a:r>
          </a:p>
          <a:p>
            <a:pPr>
              <a:buChar char="-"/>
            </a:pPr>
            <a:r>
              <a:t>Proposal: CrossChain TaskForce</a:t>
            </a:r>
          </a:p>
          <a:p>
            <a:pPr>
              <a:buChar char="-"/>
            </a:pPr>
            <a:r>
              <a:t>Revive “PSWG”</a:t>
            </a:r>
          </a:p>
        </p:txBody>
      </p:sp>
      <p:sp>
        <p:nvSpPr>
          <p:cNvPr id="296" name="Google Shape;267;p26"/>
          <p:cNvSpPr txBox="1"/>
          <p:nvPr/>
        </p:nvSpPr>
        <p:spPr>
          <a:xfrm>
            <a:off x="5113099" y="2009400"/>
            <a:ext cx="3300901" cy="24879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146050">
              <a:lnSpc>
                <a:spcPct val="115000"/>
              </a:lnSpc>
              <a:defRPr u="sng">
                <a:solidFill>
                  <a:srgbClr val="000000"/>
                </a:solidFill>
                <a:latin typeface="Lato"/>
                <a:ea typeface="Lato"/>
                <a:cs typeface="Lato"/>
                <a:sym typeface="Lato"/>
              </a:defRPr>
            </a:pPr>
            <a:r>
              <a:t>“Events Organization”</a:t>
            </a:r>
          </a:p>
          <a:p>
            <a:pPr indent="146050">
              <a:lnSpc>
                <a:spcPct val="115000"/>
              </a:lnSpc>
              <a:defRPr sz="1300">
                <a:solidFill>
                  <a:schemeClr val="accent1"/>
                </a:solidFill>
                <a:latin typeface="Lato"/>
                <a:ea typeface="Lato"/>
                <a:cs typeface="Lato"/>
                <a:sym typeface="Lato"/>
              </a:defRPr>
            </a:pPr>
            <a:r>
              <a:t>Proposal for next event</a:t>
            </a:r>
          </a:p>
          <a:p>
            <a:pPr indent="146050">
              <a:lnSpc>
                <a:spcPct val="115000"/>
              </a:lnSpc>
              <a:defRPr>
                <a:solidFill>
                  <a:srgbClr val="000000"/>
                </a:solidFill>
                <a:latin typeface="Lato"/>
                <a:ea typeface="Lato"/>
                <a:cs typeface="Lato"/>
                <a:sym typeface="Lato"/>
              </a:defRPr>
            </a:pPr>
            <a:r>
              <a:rPr u="sng">
                <a:solidFill>
                  <a:schemeClr val="accent5"/>
                </a:solidFill>
                <a:uFill>
                  <a:solidFill>
                    <a:schemeClr val="accent5"/>
                  </a:solidFill>
                </a:uFill>
                <a:hlinkClick r:id="rId2" invalidUrl="" action="" tgtFrame="" tooltip="" history="1" highlightClick="0" endSnd="0"/>
              </a:rPr>
              <a:t>“Development &amp; Innovation</a:t>
            </a:r>
            <a:r>
              <a:t>”</a:t>
            </a:r>
          </a:p>
          <a:p>
            <a:pPr indent="146050">
              <a:lnSpc>
                <a:spcPct val="115000"/>
              </a:lnSpc>
              <a:defRPr sz="1300">
                <a:solidFill>
                  <a:schemeClr val="accent1"/>
                </a:solidFill>
                <a:latin typeface="Lato"/>
                <a:ea typeface="Lato"/>
                <a:cs typeface="Lato"/>
                <a:sym typeface="Lato"/>
              </a:defRPr>
            </a:pPr>
            <a:r>
              <a:t>Show your support</a:t>
            </a:r>
          </a:p>
          <a:p>
            <a:pPr marL="457200" indent="-311150">
              <a:lnSpc>
                <a:spcPct val="115000"/>
              </a:lnSpc>
              <a:buClr>
                <a:schemeClr val="accent1"/>
              </a:buClr>
              <a:buSzPts val="1300"/>
              <a:buFont typeface="Helvetica"/>
              <a:buChar char="-"/>
              <a:defRPr sz="1300">
                <a:solidFill>
                  <a:schemeClr val="accent1"/>
                </a:solidFill>
                <a:latin typeface="Lato"/>
                <a:ea typeface="Lato"/>
                <a:cs typeface="Lato"/>
                <a:sym typeface="Lato"/>
              </a:defRPr>
            </a:pPr>
            <a:r>
              <a:t>All way Github #hyperledger-TWGC</a:t>
            </a:r>
          </a:p>
          <a:p>
            <a:pPr marL="457200" indent="-311150">
              <a:lnSpc>
                <a:spcPct val="115000"/>
              </a:lnSpc>
              <a:buClr>
                <a:schemeClr val="accent1"/>
              </a:buClr>
              <a:buSzPts val="1300"/>
              <a:buFont typeface="Helvetica"/>
              <a:buChar char="-"/>
              <a:defRPr sz="1300">
                <a:solidFill>
                  <a:schemeClr val="accent1"/>
                </a:solidFill>
                <a:latin typeface="Lato"/>
                <a:ea typeface="Lato"/>
                <a:cs typeface="Lato"/>
                <a:sym typeface="Lato"/>
              </a:defRPr>
            </a:pPr>
            <a:r>
              <a:t>Attend any TaskForce meeting and let us jam!</a:t>
            </a:r>
          </a:p>
          <a:p>
            <a:pPr marL="457200" indent="-311150">
              <a:lnSpc>
                <a:spcPct val="115000"/>
              </a:lnSpc>
              <a:buClr>
                <a:schemeClr val="accent1"/>
              </a:buClr>
              <a:buSzPts val="1300"/>
              <a:buFont typeface="Helvetica"/>
              <a:buChar char="-"/>
              <a:defRPr sz="1300">
                <a:solidFill>
                  <a:schemeClr val="accent1"/>
                </a:solidFill>
                <a:latin typeface="Lato"/>
                <a:ea typeface="Lato"/>
                <a:cs typeface="Lato"/>
                <a:sym typeface="Lato"/>
              </a:defRPr>
            </a:pPr>
            <a:r>
              <a:t>Donate project and incubating</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treamline">
  <a:themeElements>
    <a:clrScheme name="Streamline">
      <a:dk1>
        <a:srgbClr val="E9EDEE"/>
      </a:dk1>
      <a:lt1>
        <a:srgbClr val="1A9988"/>
      </a:lt1>
      <a:dk2>
        <a:srgbClr val="A7A7A7"/>
      </a:dk2>
      <a:lt2>
        <a:srgbClr val="535353"/>
      </a:lt2>
      <a:accent1>
        <a:srgbClr val="595959"/>
      </a:accent1>
      <a:accent2>
        <a:srgbClr val="6AA4C8"/>
      </a:accent2>
      <a:accent3>
        <a:srgbClr val="EB5600"/>
      </a:accent3>
      <a:accent4>
        <a:srgbClr val="A2FFE8"/>
      </a:accent4>
      <a:accent5>
        <a:srgbClr val="1C3678"/>
      </a:accent5>
      <a:accent6>
        <a:srgbClr val="FFB8A2"/>
      </a:accent6>
      <a:hlink>
        <a:srgbClr val="0000FF"/>
      </a:hlink>
      <a:folHlink>
        <a:srgbClr val="FF00FF"/>
      </a:folHlink>
    </a:clrScheme>
    <a:fontScheme name="Streamline">
      <a:majorFont>
        <a:latin typeface="Helvetica"/>
        <a:ea typeface="Helvetica"/>
        <a:cs typeface="Helvetica"/>
      </a:majorFont>
      <a:minorFont>
        <a:latin typeface="Arial"/>
        <a:ea typeface="Arial"/>
        <a:cs typeface="Arial"/>
      </a:minorFont>
    </a:fontScheme>
    <a:fmtScheme name="Streamlin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A998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A998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treamline">
  <a:themeElements>
    <a:clrScheme name="Streamline">
      <a:dk1>
        <a:srgbClr val="000000"/>
      </a:dk1>
      <a:lt1>
        <a:srgbClr val="FFFFFF"/>
      </a:lt1>
      <a:dk2>
        <a:srgbClr val="A7A7A7"/>
      </a:dk2>
      <a:lt2>
        <a:srgbClr val="535353"/>
      </a:lt2>
      <a:accent1>
        <a:srgbClr val="595959"/>
      </a:accent1>
      <a:accent2>
        <a:srgbClr val="6AA4C8"/>
      </a:accent2>
      <a:accent3>
        <a:srgbClr val="EB5600"/>
      </a:accent3>
      <a:accent4>
        <a:srgbClr val="A2FFE8"/>
      </a:accent4>
      <a:accent5>
        <a:srgbClr val="1C3678"/>
      </a:accent5>
      <a:accent6>
        <a:srgbClr val="FFB8A2"/>
      </a:accent6>
      <a:hlink>
        <a:srgbClr val="0000FF"/>
      </a:hlink>
      <a:folHlink>
        <a:srgbClr val="FF00FF"/>
      </a:folHlink>
    </a:clrScheme>
    <a:fontScheme name="Streamline">
      <a:majorFont>
        <a:latin typeface="Helvetica"/>
        <a:ea typeface="Helvetica"/>
        <a:cs typeface="Helvetica"/>
      </a:majorFont>
      <a:minorFont>
        <a:latin typeface="Arial"/>
        <a:ea typeface="Arial"/>
        <a:cs typeface="Arial"/>
      </a:minorFont>
    </a:fontScheme>
    <a:fmtScheme name="Streamlin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A998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1A998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